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73" r:id="rId5"/>
    <p:sldId id="289" r:id="rId6"/>
    <p:sldId id="290" r:id="rId7"/>
    <p:sldId id="292" r:id="rId8"/>
    <p:sldId id="291" r:id="rId9"/>
    <p:sldId id="293" r:id="rId10"/>
    <p:sldId id="288" r:id="rId11"/>
    <p:sldId id="295"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107" d="100"/>
          <a:sy n="107" d="100"/>
        </p:scale>
        <p:origin x="7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4E0A1-2FAA-4C4F-A963-A18676DD2709}" type="doc">
      <dgm:prSet loTypeId="urn:microsoft.com/office/officeart/2016/7/layout/AccentHomeChevronProcess" loCatId="process" qsTypeId="urn:microsoft.com/office/officeart/2005/8/quickstyle/simple1" qsCatId="simple" csTypeId="urn:microsoft.com/office/officeart/2005/8/colors/accent0_3" csCatId="mainScheme" phldr="1"/>
      <dgm:spPr/>
      <dgm:t>
        <a:bodyPr/>
        <a:lstStyle/>
        <a:p>
          <a:endParaRPr lang="en-US"/>
        </a:p>
      </dgm:t>
    </dgm:pt>
    <dgm:pt modelId="{59A0B26A-2973-451B-9ADA-6468D9C1A82E}">
      <dgm:prSet/>
      <dgm:spPr/>
      <dgm:t>
        <a:bodyPr/>
        <a:lstStyle/>
        <a:p>
          <a:r>
            <a:rPr lang="en-US" dirty="0"/>
            <a:t>7:30 – 9 am</a:t>
          </a:r>
        </a:p>
      </dgm:t>
    </dgm:pt>
    <dgm:pt modelId="{485F4D2F-583A-4E49-8439-7E9505C9635E}" type="parTrans" cxnId="{3B32756D-B3E5-411D-8FF5-9443D03E0512}">
      <dgm:prSet/>
      <dgm:spPr/>
      <dgm:t>
        <a:bodyPr/>
        <a:lstStyle/>
        <a:p>
          <a:endParaRPr lang="en-US"/>
        </a:p>
      </dgm:t>
    </dgm:pt>
    <dgm:pt modelId="{82DF06A8-49E6-4C50-8190-748A5D28FD6E}" type="sibTrans" cxnId="{3B32756D-B3E5-411D-8FF5-9443D03E0512}">
      <dgm:prSet/>
      <dgm:spPr/>
      <dgm:t>
        <a:bodyPr/>
        <a:lstStyle/>
        <a:p>
          <a:endParaRPr lang="en-US"/>
        </a:p>
      </dgm:t>
    </dgm:pt>
    <dgm:pt modelId="{EFA50C6C-022A-4BE7-B363-CC5944231205}">
      <dgm:prSet/>
      <dgm:spPr/>
      <dgm:t>
        <a:bodyPr/>
        <a:lstStyle/>
        <a:p>
          <a:r>
            <a:rPr lang="en-US" dirty="0"/>
            <a:t>Sponsor Setup</a:t>
          </a:r>
        </a:p>
      </dgm:t>
    </dgm:pt>
    <dgm:pt modelId="{2DCDB026-5A6D-4F6F-854C-5F88D23D2A99}" type="parTrans" cxnId="{F7E24D59-9532-4E70-A381-FD77E8E3792F}">
      <dgm:prSet/>
      <dgm:spPr/>
      <dgm:t>
        <a:bodyPr/>
        <a:lstStyle/>
        <a:p>
          <a:endParaRPr lang="en-US"/>
        </a:p>
      </dgm:t>
    </dgm:pt>
    <dgm:pt modelId="{1640FBF7-6D83-46D6-9A14-66833FCD0185}" type="sibTrans" cxnId="{F7E24D59-9532-4E70-A381-FD77E8E3792F}">
      <dgm:prSet/>
      <dgm:spPr/>
      <dgm:t>
        <a:bodyPr/>
        <a:lstStyle/>
        <a:p>
          <a:endParaRPr lang="en-US"/>
        </a:p>
      </dgm:t>
    </dgm:pt>
    <dgm:pt modelId="{8159643A-818D-4545-AFE5-29FC064B1AAA}">
      <dgm:prSet/>
      <dgm:spPr/>
      <dgm:t>
        <a:bodyPr/>
        <a:lstStyle/>
        <a:p>
          <a:r>
            <a:rPr lang="en-US" dirty="0"/>
            <a:t>9 am</a:t>
          </a:r>
        </a:p>
      </dgm:t>
    </dgm:pt>
    <dgm:pt modelId="{2AC99ED1-74BC-44F4-AB57-AD4179C7D85F}" type="parTrans" cxnId="{D9DD0A07-3DE1-4FDB-9228-533E0FAB48D9}">
      <dgm:prSet/>
      <dgm:spPr/>
      <dgm:t>
        <a:bodyPr/>
        <a:lstStyle/>
        <a:p>
          <a:endParaRPr lang="en-US"/>
        </a:p>
      </dgm:t>
    </dgm:pt>
    <dgm:pt modelId="{384C38D0-1DF9-4571-8437-3CD10BEF2AAE}" type="sibTrans" cxnId="{D9DD0A07-3DE1-4FDB-9228-533E0FAB48D9}">
      <dgm:prSet/>
      <dgm:spPr/>
      <dgm:t>
        <a:bodyPr/>
        <a:lstStyle/>
        <a:p>
          <a:endParaRPr lang="en-US"/>
        </a:p>
      </dgm:t>
    </dgm:pt>
    <dgm:pt modelId="{A5F3A565-F1A9-4263-BA1F-374C68AB041C}">
      <dgm:prSet/>
      <dgm:spPr/>
      <dgm:t>
        <a:bodyPr/>
        <a:lstStyle/>
        <a:p>
          <a:r>
            <a:rPr lang="en-US" dirty="0"/>
            <a:t>Keynote Museum Tour of Computers through the Decades</a:t>
          </a:r>
        </a:p>
      </dgm:t>
    </dgm:pt>
    <dgm:pt modelId="{BC9CEAF5-0740-4D16-9B53-CFBE32998C15}" type="parTrans" cxnId="{5674DB32-52A8-4AD6-91A2-851D4F5D774E}">
      <dgm:prSet/>
      <dgm:spPr/>
      <dgm:t>
        <a:bodyPr/>
        <a:lstStyle/>
        <a:p>
          <a:endParaRPr lang="en-US"/>
        </a:p>
      </dgm:t>
    </dgm:pt>
    <dgm:pt modelId="{E138BD27-CD5F-4B72-9EE7-AFCFDA324151}" type="sibTrans" cxnId="{5674DB32-52A8-4AD6-91A2-851D4F5D774E}">
      <dgm:prSet/>
      <dgm:spPr/>
      <dgm:t>
        <a:bodyPr/>
        <a:lstStyle/>
        <a:p>
          <a:endParaRPr lang="en-US"/>
        </a:p>
      </dgm:t>
    </dgm:pt>
    <dgm:pt modelId="{11173297-B697-4A11-9EAC-E45317C547A3}">
      <dgm:prSet/>
      <dgm:spPr/>
      <dgm:t>
        <a:bodyPr/>
        <a:lstStyle/>
        <a:p>
          <a:r>
            <a:rPr lang="en-US" dirty="0"/>
            <a:t>10 am</a:t>
          </a:r>
        </a:p>
      </dgm:t>
    </dgm:pt>
    <dgm:pt modelId="{04B33EEE-24D9-46D5-87A7-153B2EA6E29D}" type="parTrans" cxnId="{6C7779F4-FD69-4B67-B910-A8608F5BFD91}">
      <dgm:prSet/>
      <dgm:spPr/>
      <dgm:t>
        <a:bodyPr/>
        <a:lstStyle/>
        <a:p>
          <a:endParaRPr lang="en-US"/>
        </a:p>
      </dgm:t>
    </dgm:pt>
    <dgm:pt modelId="{F44242F6-86F1-4EA1-8BA3-3748696B9D36}" type="sibTrans" cxnId="{6C7779F4-FD69-4B67-B910-A8608F5BFD91}">
      <dgm:prSet/>
      <dgm:spPr/>
      <dgm:t>
        <a:bodyPr/>
        <a:lstStyle/>
        <a:p>
          <a:endParaRPr lang="en-US"/>
        </a:p>
      </dgm:t>
    </dgm:pt>
    <dgm:pt modelId="{388BDCB2-DCDF-44F3-8324-AEB38FDDBDD1}">
      <dgm:prSet/>
      <dgm:spPr/>
      <dgm:t>
        <a:bodyPr/>
        <a:lstStyle/>
        <a:p>
          <a:r>
            <a:rPr lang="en-US" dirty="0"/>
            <a:t>Session with 15 minute break for refreshments and browsing the museum/sponsors</a:t>
          </a:r>
        </a:p>
      </dgm:t>
    </dgm:pt>
    <dgm:pt modelId="{37941136-BD0B-4BA2-AB30-C59B281AC064}" type="parTrans" cxnId="{F7EA216A-8EED-4AEA-8470-B1B8F045C9C9}">
      <dgm:prSet/>
      <dgm:spPr/>
      <dgm:t>
        <a:bodyPr/>
        <a:lstStyle/>
        <a:p>
          <a:endParaRPr lang="en-US"/>
        </a:p>
      </dgm:t>
    </dgm:pt>
    <dgm:pt modelId="{3E43BD3A-DE7D-4F87-8DF8-BE45D9E99A98}" type="sibTrans" cxnId="{F7EA216A-8EED-4AEA-8470-B1B8F045C9C9}">
      <dgm:prSet/>
      <dgm:spPr/>
      <dgm:t>
        <a:bodyPr/>
        <a:lstStyle/>
        <a:p>
          <a:endParaRPr lang="en-US"/>
        </a:p>
      </dgm:t>
    </dgm:pt>
    <dgm:pt modelId="{D59A6E49-80F2-47F2-A3F1-A7D3C1042B7A}">
      <dgm:prSet/>
      <dgm:spPr/>
      <dgm:t>
        <a:bodyPr/>
        <a:lstStyle/>
        <a:p>
          <a:r>
            <a:rPr lang="en-US" dirty="0"/>
            <a:t>11:15 am</a:t>
          </a:r>
        </a:p>
      </dgm:t>
    </dgm:pt>
    <dgm:pt modelId="{0F0347E2-53BF-4AF0-BE04-E562E9D07F8C}" type="parTrans" cxnId="{1DEAA8D5-09D4-43B8-9CE1-38F63628F861}">
      <dgm:prSet/>
      <dgm:spPr/>
      <dgm:t>
        <a:bodyPr/>
        <a:lstStyle/>
        <a:p>
          <a:endParaRPr lang="en-US"/>
        </a:p>
      </dgm:t>
    </dgm:pt>
    <dgm:pt modelId="{7E011706-AE0C-4AA0-B690-E8284D94C1FB}" type="sibTrans" cxnId="{1DEAA8D5-09D4-43B8-9CE1-38F63628F861}">
      <dgm:prSet/>
      <dgm:spPr/>
      <dgm:t>
        <a:bodyPr/>
        <a:lstStyle/>
        <a:p>
          <a:endParaRPr lang="en-US"/>
        </a:p>
      </dgm:t>
    </dgm:pt>
    <dgm:pt modelId="{B37999E7-C394-42CA-9788-025667B2F148}">
      <dgm:prSet/>
      <dgm:spPr/>
      <dgm:t>
        <a:bodyPr/>
        <a:lstStyle/>
        <a:p>
          <a:r>
            <a:rPr lang="en-US" dirty="0"/>
            <a:t>Session with 15 minute break for refreshments and browsing the museum/sponsors</a:t>
          </a:r>
        </a:p>
      </dgm:t>
    </dgm:pt>
    <dgm:pt modelId="{4E4B7B64-9855-4792-8CF8-036E24B99347}" type="parTrans" cxnId="{60F2516C-41F3-4218-A1D1-062B64CCA51C}">
      <dgm:prSet/>
      <dgm:spPr/>
      <dgm:t>
        <a:bodyPr/>
        <a:lstStyle/>
        <a:p>
          <a:endParaRPr lang="en-US"/>
        </a:p>
      </dgm:t>
    </dgm:pt>
    <dgm:pt modelId="{B2DC8013-B540-4718-801F-00BFBC13037A}" type="sibTrans" cxnId="{60F2516C-41F3-4218-A1D1-062B64CCA51C}">
      <dgm:prSet/>
      <dgm:spPr/>
      <dgm:t>
        <a:bodyPr/>
        <a:lstStyle/>
        <a:p>
          <a:endParaRPr lang="en-US"/>
        </a:p>
      </dgm:t>
    </dgm:pt>
    <dgm:pt modelId="{8AE324F7-386D-45A2-868A-242E22B37484}">
      <dgm:prSet/>
      <dgm:spPr/>
      <dgm:t>
        <a:bodyPr/>
        <a:lstStyle/>
        <a:p>
          <a:r>
            <a:rPr lang="en-US" dirty="0"/>
            <a:t>12 noon</a:t>
          </a:r>
        </a:p>
      </dgm:t>
    </dgm:pt>
    <dgm:pt modelId="{234A76A7-017C-468D-B6C6-6AE5595F0A60}" type="parTrans" cxnId="{3558A59D-7369-44E9-904F-FA6F4D04C070}">
      <dgm:prSet/>
      <dgm:spPr/>
      <dgm:t>
        <a:bodyPr/>
        <a:lstStyle/>
        <a:p>
          <a:endParaRPr lang="en-US"/>
        </a:p>
      </dgm:t>
    </dgm:pt>
    <dgm:pt modelId="{EC9BCBCD-EFC8-4290-B863-734E9A2158AC}" type="sibTrans" cxnId="{3558A59D-7369-44E9-904F-FA6F4D04C070}">
      <dgm:prSet/>
      <dgm:spPr/>
      <dgm:t>
        <a:bodyPr/>
        <a:lstStyle/>
        <a:p>
          <a:endParaRPr lang="en-US"/>
        </a:p>
      </dgm:t>
    </dgm:pt>
    <dgm:pt modelId="{F2C5946E-96AC-4D5A-B458-7D2B25514DE6}">
      <dgm:prSet/>
      <dgm:spPr/>
      <dgm:t>
        <a:bodyPr/>
        <a:lstStyle/>
        <a:p>
          <a:r>
            <a:rPr lang="en-US" dirty="0"/>
            <a:t>Lunch – Street food and browsing the museum/sponsors</a:t>
          </a:r>
        </a:p>
      </dgm:t>
    </dgm:pt>
    <dgm:pt modelId="{00377DCE-90FB-46C7-8AA2-8160B9C8E411}" type="parTrans" cxnId="{1AC5888B-5F0A-4CE7-8F69-58ACC0AA1100}">
      <dgm:prSet/>
      <dgm:spPr/>
      <dgm:t>
        <a:bodyPr/>
        <a:lstStyle/>
        <a:p>
          <a:endParaRPr lang="en-US"/>
        </a:p>
      </dgm:t>
    </dgm:pt>
    <dgm:pt modelId="{A191672C-E826-4D12-AE04-B7C722E1DAD5}" type="sibTrans" cxnId="{1AC5888B-5F0A-4CE7-8F69-58ACC0AA1100}">
      <dgm:prSet/>
      <dgm:spPr/>
      <dgm:t>
        <a:bodyPr/>
        <a:lstStyle/>
        <a:p>
          <a:endParaRPr lang="en-US"/>
        </a:p>
      </dgm:t>
    </dgm:pt>
    <dgm:pt modelId="{783BA2EA-8436-4CCE-A39E-6BCF5238143F}" type="pres">
      <dgm:prSet presAssocID="{AAD4E0A1-2FAA-4C4F-A963-A18676DD2709}" presName="Name0" presStyleCnt="0">
        <dgm:presLayoutVars>
          <dgm:animLvl val="lvl"/>
          <dgm:resizeHandles val="exact"/>
        </dgm:presLayoutVars>
      </dgm:prSet>
      <dgm:spPr/>
    </dgm:pt>
    <dgm:pt modelId="{F0826536-DCAA-4063-BFB9-4645227B9732}" type="pres">
      <dgm:prSet presAssocID="{59A0B26A-2973-451B-9ADA-6468D9C1A82E}" presName="composite" presStyleCnt="0"/>
      <dgm:spPr/>
    </dgm:pt>
    <dgm:pt modelId="{E3149CA8-F730-4485-B25A-C15A62708F74}" type="pres">
      <dgm:prSet presAssocID="{59A0B26A-2973-451B-9ADA-6468D9C1A82E}" presName="L" presStyleLbl="solidFgAcc1" presStyleIdx="0" presStyleCnt="5">
        <dgm:presLayoutVars>
          <dgm:chMax val="0"/>
          <dgm:chPref val="0"/>
        </dgm:presLayoutVars>
      </dgm:prSet>
      <dgm:spPr/>
    </dgm:pt>
    <dgm:pt modelId="{356E000D-F109-45EB-B501-4B78AA5C433C}" type="pres">
      <dgm:prSet presAssocID="{59A0B26A-2973-451B-9ADA-6468D9C1A82E}" presName="parTx" presStyleLbl="alignNode1" presStyleIdx="0" presStyleCnt="5">
        <dgm:presLayoutVars>
          <dgm:chMax val="0"/>
          <dgm:chPref val="0"/>
          <dgm:bulletEnabled val="1"/>
        </dgm:presLayoutVars>
      </dgm:prSet>
      <dgm:spPr/>
    </dgm:pt>
    <dgm:pt modelId="{690A1E60-14A3-48E2-969A-2D37B614EB37}" type="pres">
      <dgm:prSet presAssocID="{59A0B26A-2973-451B-9ADA-6468D9C1A82E}" presName="desTx" presStyleLbl="revTx" presStyleIdx="0" presStyleCnt="5">
        <dgm:presLayoutVars>
          <dgm:chMax val="0"/>
          <dgm:chPref val="0"/>
          <dgm:bulletEnabled val="1"/>
        </dgm:presLayoutVars>
      </dgm:prSet>
      <dgm:spPr/>
    </dgm:pt>
    <dgm:pt modelId="{792BD85C-2D0D-4BF4-AF83-D8128B6A0BBD}" type="pres">
      <dgm:prSet presAssocID="{59A0B26A-2973-451B-9ADA-6468D9C1A82E}" presName="EmptyPlaceHolder" presStyleCnt="0"/>
      <dgm:spPr/>
    </dgm:pt>
    <dgm:pt modelId="{B1D346D7-C154-4D58-8724-9D8D322272D9}" type="pres">
      <dgm:prSet presAssocID="{82DF06A8-49E6-4C50-8190-748A5D28FD6E}" presName="space" presStyleCnt="0"/>
      <dgm:spPr/>
    </dgm:pt>
    <dgm:pt modelId="{14B6A5EE-E0B3-4A85-B764-A872E77BD918}" type="pres">
      <dgm:prSet presAssocID="{8159643A-818D-4545-AFE5-29FC064B1AAA}" presName="composite" presStyleCnt="0"/>
      <dgm:spPr/>
    </dgm:pt>
    <dgm:pt modelId="{CC632145-1148-4956-9088-B915D0D0FD99}" type="pres">
      <dgm:prSet presAssocID="{8159643A-818D-4545-AFE5-29FC064B1AAA}" presName="L" presStyleLbl="solidFgAcc1" presStyleIdx="1" presStyleCnt="5">
        <dgm:presLayoutVars>
          <dgm:chMax val="0"/>
          <dgm:chPref val="0"/>
        </dgm:presLayoutVars>
      </dgm:prSet>
      <dgm:spPr/>
    </dgm:pt>
    <dgm:pt modelId="{E71F2D5D-B2F9-4DA3-A66A-9C6CCF024E35}" type="pres">
      <dgm:prSet presAssocID="{8159643A-818D-4545-AFE5-29FC064B1AAA}" presName="parTx" presStyleLbl="alignNode1" presStyleIdx="1" presStyleCnt="5">
        <dgm:presLayoutVars>
          <dgm:chMax val="0"/>
          <dgm:chPref val="0"/>
          <dgm:bulletEnabled val="1"/>
        </dgm:presLayoutVars>
      </dgm:prSet>
      <dgm:spPr/>
    </dgm:pt>
    <dgm:pt modelId="{76F87B8F-7B70-4B8F-BD86-BC83CD9F0297}" type="pres">
      <dgm:prSet presAssocID="{8159643A-818D-4545-AFE5-29FC064B1AAA}" presName="desTx" presStyleLbl="revTx" presStyleIdx="1" presStyleCnt="5">
        <dgm:presLayoutVars>
          <dgm:chMax val="0"/>
          <dgm:chPref val="0"/>
          <dgm:bulletEnabled val="1"/>
        </dgm:presLayoutVars>
      </dgm:prSet>
      <dgm:spPr/>
    </dgm:pt>
    <dgm:pt modelId="{05D16F6A-9EB7-4E55-B58D-6F5902C7CC80}" type="pres">
      <dgm:prSet presAssocID="{8159643A-818D-4545-AFE5-29FC064B1AAA}" presName="EmptyPlaceHolder" presStyleCnt="0"/>
      <dgm:spPr/>
    </dgm:pt>
    <dgm:pt modelId="{6A4F6B20-1C90-450E-965A-C1EB3B417C04}" type="pres">
      <dgm:prSet presAssocID="{384C38D0-1DF9-4571-8437-3CD10BEF2AAE}" presName="space" presStyleCnt="0"/>
      <dgm:spPr/>
    </dgm:pt>
    <dgm:pt modelId="{D85162A9-E7E1-4DA6-A96C-574B4875794C}" type="pres">
      <dgm:prSet presAssocID="{11173297-B697-4A11-9EAC-E45317C547A3}" presName="composite" presStyleCnt="0"/>
      <dgm:spPr/>
    </dgm:pt>
    <dgm:pt modelId="{5C7AB7EB-E74C-4AF9-873D-5493F7962F03}" type="pres">
      <dgm:prSet presAssocID="{11173297-B697-4A11-9EAC-E45317C547A3}" presName="L" presStyleLbl="solidFgAcc1" presStyleIdx="2" presStyleCnt="5">
        <dgm:presLayoutVars>
          <dgm:chMax val="0"/>
          <dgm:chPref val="0"/>
        </dgm:presLayoutVars>
      </dgm:prSet>
      <dgm:spPr/>
    </dgm:pt>
    <dgm:pt modelId="{FCBE03BB-10EF-463F-ADE9-2490921E2F01}" type="pres">
      <dgm:prSet presAssocID="{11173297-B697-4A11-9EAC-E45317C547A3}" presName="parTx" presStyleLbl="alignNode1" presStyleIdx="2" presStyleCnt="5">
        <dgm:presLayoutVars>
          <dgm:chMax val="0"/>
          <dgm:chPref val="0"/>
          <dgm:bulletEnabled val="1"/>
        </dgm:presLayoutVars>
      </dgm:prSet>
      <dgm:spPr/>
    </dgm:pt>
    <dgm:pt modelId="{499DECC5-47AF-4CB1-BCD3-F288444FFD05}" type="pres">
      <dgm:prSet presAssocID="{11173297-B697-4A11-9EAC-E45317C547A3}" presName="desTx" presStyleLbl="revTx" presStyleIdx="2" presStyleCnt="5">
        <dgm:presLayoutVars>
          <dgm:chMax val="0"/>
          <dgm:chPref val="0"/>
          <dgm:bulletEnabled val="1"/>
        </dgm:presLayoutVars>
      </dgm:prSet>
      <dgm:spPr/>
    </dgm:pt>
    <dgm:pt modelId="{303CC2BE-542F-4C56-82EF-DBD9BE5FA7D0}" type="pres">
      <dgm:prSet presAssocID="{11173297-B697-4A11-9EAC-E45317C547A3}" presName="EmptyPlaceHolder" presStyleCnt="0"/>
      <dgm:spPr/>
    </dgm:pt>
    <dgm:pt modelId="{31E06083-C734-4BB7-B45B-F495DA16657F}" type="pres">
      <dgm:prSet presAssocID="{F44242F6-86F1-4EA1-8BA3-3748696B9D36}" presName="space" presStyleCnt="0"/>
      <dgm:spPr/>
    </dgm:pt>
    <dgm:pt modelId="{33C0640E-1908-43E2-A30D-C597CD2E5C45}" type="pres">
      <dgm:prSet presAssocID="{D59A6E49-80F2-47F2-A3F1-A7D3C1042B7A}" presName="composite" presStyleCnt="0"/>
      <dgm:spPr/>
    </dgm:pt>
    <dgm:pt modelId="{D45698BB-B312-4969-9C62-8B658A7BE04B}" type="pres">
      <dgm:prSet presAssocID="{D59A6E49-80F2-47F2-A3F1-A7D3C1042B7A}" presName="L" presStyleLbl="solidFgAcc1" presStyleIdx="3" presStyleCnt="5">
        <dgm:presLayoutVars>
          <dgm:chMax val="0"/>
          <dgm:chPref val="0"/>
        </dgm:presLayoutVars>
      </dgm:prSet>
      <dgm:spPr/>
    </dgm:pt>
    <dgm:pt modelId="{8CE5514B-799A-4B97-A4CE-949CED117359}" type="pres">
      <dgm:prSet presAssocID="{D59A6E49-80F2-47F2-A3F1-A7D3C1042B7A}" presName="parTx" presStyleLbl="alignNode1" presStyleIdx="3" presStyleCnt="5">
        <dgm:presLayoutVars>
          <dgm:chMax val="0"/>
          <dgm:chPref val="0"/>
          <dgm:bulletEnabled val="1"/>
        </dgm:presLayoutVars>
      </dgm:prSet>
      <dgm:spPr/>
    </dgm:pt>
    <dgm:pt modelId="{26E75E88-EED9-45B9-B2E1-7CF90983F84F}" type="pres">
      <dgm:prSet presAssocID="{D59A6E49-80F2-47F2-A3F1-A7D3C1042B7A}" presName="desTx" presStyleLbl="revTx" presStyleIdx="3" presStyleCnt="5">
        <dgm:presLayoutVars>
          <dgm:chMax val="0"/>
          <dgm:chPref val="0"/>
          <dgm:bulletEnabled val="1"/>
        </dgm:presLayoutVars>
      </dgm:prSet>
      <dgm:spPr/>
    </dgm:pt>
    <dgm:pt modelId="{0E310878-290E-4CDF-A224-A01279FC1395}" type="pres">
      <dgm:prSet presAssocID="{D59A6E49-80F2-47F2-A3F1-A7D3C1042B7A}" presName="EmptyPlaceHolder" presStyleCnt="0"/>
      <dgm:spPr/>
    </dgm:pt>
    <dgm:pt modelId="{55F036F5-304F-4940-A050-48A87A0DF8E4}" type="pres">
      <dgm:prSet presAssocID="{7E011706-AE0C-4AA0-B690-E8284D94C1FB}" presName="space" presStyleCnt="0"/>
      <dgm:spPr/>
    </dgm:pt>
    <dgm:pt modelId="{1B1FFA15-18C7-4FA1-8E23-8A3F31C302EB}" type="pres">
      <dgm:prSet presAssocID="{8AE324F7-386D-45A2-868A-242E22B37484}" presName="composite" presStyleCnt="0"/>
      <dgm:spPr/>
    </dgm:pt>
    <dgm:pt modelId="{736EA73E-CF05-45B4-A946-DC09155D617E}" type="pres">
      <dgm:prSet presAssocID="{8AE324F7-386D-45A2-868A-242E22B37484}" presName="L" presStyleLbl="solidFgAcc1" presStyleIdx="4" presStyleCnt="5">
        <dgm:presLayoutVars>
          <dgm:chMax val="0"/>
          <dgm:chPref val="0"/>
        </dgm:presLayoutVars>
      </dgm:prSet>
      <dgm:spPr/>
    </dgm:pt>
    <dgm:pt modelId="{507DCF5B-980F-4E37-B5EB-2E84D9C6B52F}" type="pres">
      <dgm:prSet presAssocID="{8AE324F7-386D-45A2-868A-242E22B37484}" presName="parTx" presStyleLbl="alignNode1" presStyleIdx="4" presStyleCnt="5">
        <dgm:presLayoutVars>
          <dgm:chMax val="0"/>
          <dgm:chPref val="0"/>
          <dgm:bulletEnabled val="1"/>
        </dgm:presLayoutVars>
      </dgm:prSet>
      <dgm:spPr/>
    </dgm:pt>
    <dgm:pt modelId="{EEA84B30-BE1D-4937-8B3F-F60859618187}" type="pres">
      <dgm:prSet presAssocID="{8AE324F7-386D-45A2-868A-242E22B37484}" presName="desTx" presStyleLbl="revTx" presStyleIdx="4" presStyleCnt="5">
        <dgm:presLayoutVars>
          <dgm:chMax val="0"/>
          <dgm:chPref val="0"/>
          <dgm:bulletEnabled val="1"/>
        </dgm:presLayoutVars>
      </dgm:prSet>
      <dgm:spPr/>
    </dgm:pt>
    <dgm:pt modelId="{74B8F068-5875-4CEC-BBA5-2D4AFCF2A5DE}" type="pres">
      <dgm:prSet presAssocID="{8AE324F7-386D-45A2-868A-242E22B37484}" presName="EmptyPlaceHolder" presStyleCnt="0"/>
      <dgm:spPr/>
    </dgm:pt>
  </dgm:ptLst>
  <dgm:cxnLst>
    <dgm:cxn modelId="{D9DD0A07-3DE1-4FDB-9228-533E0FAB48D9}" srcId="{AAD4E0A1-2FAA-4C4F-A963-A18676DD2709}" destId="{8159643A-818D-4545-AFE5-29FC064B1AAA}" srcOrd="1" destOrd="0" parTransId="{2AC99ED1-74BC-44F4-AB57-AD4179C7D85F}" sibTransId="{384C38D0-1DF9-4571-8437-3CD10BEF2AAE}"/>
    <dgm:cxn modelId="{9534A01A-7215-484A-B231-394DE85E33EE}" type="presOf" srcId="{8AE324F7-386D-45A2-868A-242E22B37484}" destId="{507DCF5B-980F-4E37-B5EB-2E84D9C6B52F}" srcOrd="0" destOrd="0" presId="urn:microsoft.com/office/officeart/2016/7/layout/AccentHomeChevronProcess"/>
    <dgm:cxn modelId="{C7E7C71A-8D4E-49A3-870A-EF1B52EA7E44}" type="presOf" srcId="{388BDCB2-DCDF-44F3-8324-AEB38FDDBDD1}" destId="{499DECC5-47AF-4CB1-BCD3-F288444FFD05}" srcOrd="0" destOrd="0" presId="urn:microsoft.com/office/officeart/2016/7/layout/AccentHomeChevronProcess"/>
    <dgm:cxn modelId="{5674DB32-52A8-4AD6-91A2-851D4F5D774E}" srcId="{8159643A-818D-4545-AFE5-29FC064B1AAA}" destId="{A5F3A565-F1A9-4263-BA1F-374C68AB041C}" srcOrd="0" destOrd="0" parTransId="{BC9CEAF5-0740-4D16-9B53-CFBE32998C15}" sibTransId="{E138BD27-CD5F-4B72-9EE7-AFCFDA324151}"/>
    <dgm:cxn modelId="{3B4F2C34-A5FB-4876-BE0B-B329E5E0B605}" type="presOf" srcId="{F2C5946E-96AC-4D5A-B458-7D2B25514DE6}" destId="{EEA84B30-BE1D-4937-8B3F-F60859618187}" srcOrd="0" destOrd="0" presId="urn:microsoft.com/office/officeart/2016/7/layout/AccentHomeChevronProcess"/>
    <dgm:cxn modelId="{EBCA9966-8EF2-49F3-972B-7D6EDBB39C81}" type="presOf" srcId="{11173297-B697-4A11-9EAC-E45317C547A3}" destId="{FCBE03BB-10EF-463F-ADE9-2490921E2F01}" srcOrd="0" destOrd="0" presId="urn:microsoft.com/office/officeart/2016/7/layout/AccentHomeChevronProcess"/>
    <dgm:cxn modelId="{F7EA216A-8EED-4AEA-8470-B1B8F045C9C9}" srcId="{11173297-B697-4A11-9EAC-E45317C547A3}" destId="{388BDCB2-DCDF-44F3-8324-AEB38FDDBDD1}" srcOrd="0" destOrd="0" parTransId="{37941136-BD0B-4BA2-AB30-C59B281AC064}" sibTransId="{3E43BD3A-DE7D-4F87-8DF8-BE45D9E99A98}"/>
    <dgm:cxn modelId="{60F2516C-41F3-4218-A1D1-062B64CCA51C}" srcId="{D59A6E49-80F2-47F2-A3F1-A7D3C1042B7A}" destId="{B37999E7-C394-42CA-9788-025667B2F148}" srcOrd="0" destOrd="0" parTransId="{4E4B7B64-9855-4792-8CF8-036E24B99347}" sibTransId="{B2DC8013-B540-4718-801F-00BFBC13037A}"/>
    <dgm:cxn modelId="{3B32756D-B3E5-411D-8FF5-9443D03E0512}" srcId="{AAD4E0A1-2FAA-4C4F-A963-A18676DD2709}" destId="{59A0B26A-2973-451B-9ADA-6468D9C1A82E}" srcOrd="0" destOrd="0" parTransId="{485F4D2F-583A-4E49-8439-7E9505C9635E}" sibTransId="{82DF06A8-49E6-4C50-8190-748A5D28FD6E}"/>
    <dgm:cxn modelId="{F30B326E-5A4C-40C9-B022-26DA52A304C3}" type="presOf" srcId="{59A0B26A-2973-451B-9ADA-6468D9C1A82E}" destId="{356E000D-F109-45EB-B501-4B78AA5C433C}" srcOrd="0" destOrd="0" presId="urn:microsoft.com/office/officeart/2016/7/layout/AccentHomeChevronProcess"/>
    <dgm:cxn modelId="{050C9254-2664-45D0-A7C0-16D1E600B953}" type="presOf" srcId="{D59A6E49-80F2-47F2-A3F1-A7D3C1042B7A}" destId="{8CE5514B-799A-4B97-A4CE-949CED117359}" srcOrd="0" destOrd="0" presId="urn:microsoft.com/office/officeart/2016/7/layout/AccentHomeChevronProcess"/>
    <dgm:cxn modelId="{F7E24D59-9532-4E70-A381-FD77E8E3792F}" srcId="{59A0B26A-2973-451B-9ADA-6468D9C1A82E}" destId="{EFA50C6C-022A-4BE7-B363-CC5944231205}" srcOrd="0" destOrd="0" parTransId="{2DCDB026-5A6D-4F6F-854C-5F88D23D2A99}" sibTransId="{1640FBF7-6D83-46D6-9A14-66833FCD0185}"/>
    <dgm:cxn modelId="{BB331587-E8E0-4EB4-A73E-6C4FBC78406B}" type="presOf" srcId="{A5F3A565-F1A9-4263-BA1F-374C68AB041C}" destId="{76F87B8F-7B70-4B8F-BD86-BC83CD9F0297}" srcOrd="0" destOrd="0" presId="urn:microsoft.com/office/officeart/2016/7/layout/AccentHomeChevronProcess"/>
    <dgm:cxn modelId="{4A7EFD87-320F-45A4-8133-759E7A6020E6}" type="presOf" srcId="{B37999E7-C394-42CA-9788-025667B2F148}" destId="{26E75E88-EED9-45B9-B2E1-7CF90983F84F}" srcOrd="0" destOrd="0" presId="urn:microsoft.com/office/officeart/2016/7/layout/AccentHomeChevronProcess"/>
    <dgm:cxn modelId="{1AC5888B-5F0A-4CE7-8F69-58ACC0AA1100}" srcId="{8AE324F7-386D-45A2-868A-242E22B37484}" destId="{F2C5946E-96AC-4D5A-B458-7D2B25514DE6}" srcOrd="0" destOrd="0" parTransId="{00377DCE-90FB-46C7-8AA2-8160B9C8E411}" sibTransId="{A191672C-E826-4D12-AE04-B7C722E1DAD5}"/>
    <dgm:cxn modelId="{3558A59D-7369-44E9-904F-FA6F4D04C070}" srcId="{AAD4E0A1-2FAA-4C4F-A963-A18676DD2709}" destId="{8AE324F7-386D-45A2-868A-242E22B37484}" srcOrd="4" destOrd="0" parTransId="{234A76A7-017C-468D-B6C6-6AE5595F0A60}" sibTransId="{EC9BCBCD-EFC8-4290-B863-734E9A2158AC}"/>
    <dgm:cxn modelId="{0DCDD2B0-40B4-4FE3-97A4-E8F517D667FA}" type="presOf" srcId="{EFA50C6C-022A-4BE7-B363-CC5944231205}" destId="{690A1E60-14A3-48E2-969A-2D37B614EB37}" srcOrd="0" destOrd="0" presId="urn:microsoft.com/office/officeart/2016/7/layout/AccentHomeChevronProcess"/>
    <dgm:cxn modelId="{AEC3EBD0-1922-4FDA-8C9E-4E7A1D61E53D}" type="presOf" srcId="{AAD4E0A1-2FAA-4C4F-A963-A18676DD2709}" destId="{783BA2EA-8436-4CCE-A39E-6BCF5238143F}" srcOrd="0" destOrd="0" presId="urn:microsoft.com/office/officeart/2016/7/layout/AccentHomeChevronProcess"/>
    <dgm:cxn modelId="{1DEAA8D5-09D4-43B8-9CE1-38F63628F861}" srcId="{AAD4E0A1-2FAA-4C4F-A963-A18676DD2709}" destId="{D59A6E49-80F2-47F2-A3F1-A7D3C1042B7A}" srcOrd="3" destOrd="0" parTransId="{0F0347E2-53BF-4AF0-BE04-E562E9D07F8C}" sibTransId="{7E011706-AE0C-4AA0-B690-E8284D94C1FB}"/>
    <dgm:cxn modelId="{5ADCAFE7-EEA6-4BFA-9A5B-7E47089881FE}" type="presOf" srcId="{8159643A-818D-4545-AFE5-29FC064B1AAA}" destId="{E71F2D5D-B2F9-4DA3-A66A-9C6CCF024E35}" srcOrd="0" destOrd="0" presId="urn:microsoft.com/office/officeart/2016/7/layout/AccentHomeChevronProcess"/>
    <dgm:cxn modelId="{6C7779F4-FD69-4B67-B910-A8608F5BFD91}" srcId="{AAD4E0A1-2FAA-4C4F-A963-A18676DD2709}" destId="{11173297-B697-4A11-9EAC-E45317C547A3}" srcOrd="2" destOrd="0" parTransId="{04B33EEE-24D9-46D5-87A7-153B2EA6E29D}" sibTransId="{F44242F6-86F1-4EA1-8BA3-3748696B9D36}"/>
    <dgm:cxn modelId="{6611D126-9F3D-4D3A-AAF3-BB5655B14647}" type="presParOf" srcId="{783BA2EA-8436-4CCE-A39E-6BCF5238143F}" destId="{F0826536-DCAA-4063-BFB9-4645227B9732}" srcOrd="0" destOrd="0" presId="urn:microsoft.com/office/officeart/2016/7/layout/AccentHomeChevronProcess"/>
    <dgm:cxn modelId="{85796E44-494A-4150-B35F-33B1B9A5FF16}" type="presParOf" srcId="{F0826536-DCAA-4063-BFB9-4645227B9732}" destId="{E3149CA8-F730-4485-B25A-C15A62708F74}" srcOrd="0" destOrd="0" presId="urn:microsoft.com/office/officeart/2016/7/layout/AccentHomeChevronProcess"/>
    <dgm:cxn modelId="{A166AD79-2619-4D52-A3B3-6215B3AA43D1}" type="presParOf" srcId="{F0826536-DCAA-4063-BFB9-4645227B9732}" destId="{356E000D-F109-45EB-B501-4B78AA5C433C}" srcOrd="1" destOrd="0" presId="urn:microsoft.com/office/officeart/2016/7/layout/AccentHomeChevronProcess"/>
    <dgm:cxn modelId="{F077F179-9385-4782-9283-8B16C1C2BA34}" type="presParOf" srcId="{F0826536-DCAA-4063-BFB9-4645227B9732}" destId="{690A1E60-14A3-48E2-969A-2D37B614EB37}" srcOrd="2" destOrd="0" presId="urn:microsoft.com/office/officeart/2016/7/layout/AccentHomeChevronProcess"/>
    <dgm:cxn modelId="{FA9EB690-4AD1-4C19-B9A1-53E66DA560CD}" type="presParOf" srcId="{F0826536-DCAA-4063-BFB9-4645227B9732}" destId="{792BD85C-2D0D-4BF4-AF83-D8128B6A0BBD}" srcOrd="3" destOrd="0" presId="urn:microsoft.com/office/officeart/2016/7/layout/AccentHomeChevronProcess"/>
    <dgm:cxn modelId="{3742C70D-B7C4-4347-ADE9-AE1A90E7AA08}" type="presParOf" srcId="{783BA2EA-8436-4CCE-A39E-6BCF5238143F}" destId="{B1D346D7-C154-4D58-8724-9D8D322272D9}" srcOrd="1" destOrd="0" presId="urn:microsoft.com/office/officeart/2016/7/layout/AccentHomeChevronProcess"/>
    <dgm:cxn modelId="{7F2E54B8-A4E8-4F58-B05C-AC407951920B}" type="presParOf" srcId="{783BA2EA-8436-4CCE-A39E-6BCF5238143F}" destId="{14B6A5EE-E0B3-4A85-B764-A872E77BD918}" srcOrd="2" destOrd="0" presId="urn:microsoft.com/office/officeart/2016/7/layout/AccentHomeChevronProcess"/>
    <dgm:cxn modelId="{B7C14F8B-CC24-4358-ACAC-06BBD57C9232}" type="presParOf" srcId="{14B6A5EE-E0B3-4A85-B764-A872E77BD918}" destId="{CC632145-1148-4956-9088-B915D0D0FD99}" srcOrd="0" destOrd="0" presId="urn:microsoft.com/office/officeart/2016/7/layout/AccentHomeChevronProcess"/>
    <dgm:cxn modelId="{EB2BC1A5-5145-4896-855A-0AFEACE82BCF}" type="presParOf" srcId="{14B6A5EE-E0B3-4A85-B764-A872E77BD918}" destId="{E71F2D5D-B2F9-4DA3-A66A-9C6CCF024E35}" srcOrd="1" destOrd="0" presId="urn:microsoft.com/office/officeart/2016/7/layout/AccentHomeChevronProcess"/>
    <dgm:cxn modelId="{BFE19651-BA6F-4861-AC66-33F319D53F7D}" type="presParOf" srcId="{14B6A5EE-E0B3-4A85-B764-A872E77BD918}" destId="{76F87B8F-7B70-4B8F-BD86-BC83CD9F0297}" srcOrd="2" destOrd="0" presId="urn:microsoft.com/office/officeart/2016/7/layout/AccentHomeChevronProcess"/>
    <dgm:cxn modelId="{98F69F0E-9C66-428E-8A69-C89EADF74318}" type="presParOf" srcId="{14B6A5EE-E0B3-4A85-B764-A872E77BD918}" destId="{05D16F6A-9EB7-4E55-B58D-6F5902C7CC80}" srcOrd="3" destOrd="0" presId="urn:microsoft.com/office/officeart/2016/7/layout/AccentHomeChevronProcess"/>
    <dgm:cxn modelId="{DA6016D0-FF08-42BE-9BDC-FF482682D30D}" type="presParOf" srcId="{783BA2EA-8436-4CCE-A39E-6BCF5238143F}" destId="{6A4F6B20-1C90-450E-965A-C1EB3B417C04}" srcOrd="3" destOrd="0" presId="urn:microsoft.com/office/officeart/2016/7/layout/AccentHomeChevronProcess"/>
    <dgm:cxn modelId="{6EF0D53E-C29F-4657-A617-6C3C35BB9FAE}" type="presParOf" srcId="{783BA2EA-8436-4CCE-A39E-6BCF5238143F}" destId="{D85162A9-E7E1-4DA6-A96C-574B4875794C}" srcOrd="4" destOrd="0" presId="urn:microsoft.com/office/officeart/2016/7/layout/AccentHomeChevronProcess"/>
    <dgm:cxn modelId="{C3DCC376-D230-47A5-B0AF-7BF05A5F988F}" type="presParOf" srcId="{D85162A9-E7E1-4DA6-A96C-574B4875794C}" destId="{5C7AB7EB-E74C-4AF9-873D-5493F7962F03}" srcOrd="0" destOrd="0" presId="urn:microsoft.com/office/officeart/2016/7/layout/AccentHomeChevronProcess"/>
    <dgm:cxn modelId="{3B951B36-7350-4EA2-B9D5-5614563BACC1}" type="presParOf" srcId="{D85162A9-E7E1-4DA6-A96C-574B4875794C}" destId="{FCBE03BB-10EF-463F-ADE9-2490921E2F01}" srcOrd="1" destOrd="0" presId="urn:microsoft.com/office/officeart/2016/7/layout/AccentHomeChevronProcess"/>
    <dgm:cxn modelId="{0DF3A932-41AE-4A1B-B940-4F00F9CF7627}" type="presParOf" srcId="{D85162A9-E7E1-4DA6-A96C-574B4875794C}" destId="{499DECC5-47AF-4CB1-BCD3-F288444FFD05}" srcOrd="2" destOrd="0" presId="urn:microsoft.com/office/officeart/2016/7/layout/AccentHomeChevronProcess"/>
    <dgm:cxn modelId="{959D2AAF-704B-4D08-8294-3790BF74564E}" type="presParOf" srcId="{D85162A9-E7E1-4DA6-A96C-574B4875794C}" destId="{303CC2BE-542F-4C56-82EF-DBD9BE5FA7D0}" srcOrd="3" destOrd="0" presId="urn:microsoft.com/office/officeart/2016/7/layout/AccentHomeChevronProcess"/>
    <dgm:cxn modelId="{E44537FE-1975-4124-BCD2-862CC511C87F}" type="presParOf" srcId="{783BA2EA-8436-4CCE-A39E-6BCF5238143F}" destId="{31E06083-C734-4BB7-B45B-F495DA16657F}" srcOrd="5" destOrd="0" presId="urn:microsoft.com/office/officeart/2016/7/layout/AccentHomeChevronProcess"/>
    <dgm:cxn modelId="{D08F1D36-1DBD-4A90-B35A-11CB6AB70837}" type="presParOf" srcId="{783BA2EA-8436-4CCE-A39E-6BCF5238143F}" destId="{33C0640E-1908-43E2-A30D-C597CD2E5C45}" srcOrd="6" destOrd="0" presId="urn:microsoft.com/office/officeart/2016/7/layout/AccentHomeChevronProcess"/>
    <dgm:cxn modelId="{77398350-C6EC-4106-8EBF-0C0C73F7D8E2}" type="presParOf" srcId="{33C0640E-1908-43E2-A30D-C597CD2E5C45}" destId="{D45698BB-B312-4969-9C62-8B658A7BE04B}" srcOrd="0" destOrd="0" presId="urn:microsoft.com/office/officeart/2016/7/layout/AccentHomeChevronProcess"/>
    <dgm:cxn modelId="{BB0C5B20-87A6-498F-A1F7-C45BD18A0349}" type="presParOf" srcId="{33C0640E-1908-43E2-A30D-C597CD2E5C45}" destId="{8CE5514B-799A-4B97-A4CE-949CED117359}" srcOrd="1" destOrd="0" presId="urn:microsoft.com/office/officeart/2016/7/layout/AccentHomeChevronProcess"/>
    <dgm:cxn modelId="{7900CD8C-9318-4089-992F-92843765BB6E}" type="presParOf" srcId="{33C0640E-1908-43E2-A30D-C597CD2E5C45}" destId="{26E75E88-EED9-45B9-B2E1-7CF90983F84F}" srcOrd="2" destOrd="0" presId="urn:microsoft.com/office/officeart/2016/7/layout/AccentHomeChevronProcess"/>
    <dgm:cxn modelId="{51FB55C6-15A1-4FDA-9B20-03379835FB58}" type="presParOf" srcId="{33C0640E-1908-43E2-A30D-C597CD2E5C45}" destId="{0E310878-290E-4CDF-A224-A01279FC1395}" srcOrd="3" destOrd="0" presId="urn:microsoft.com/office/officeart/2016/7/layout/AccentHomeChevronProcess"/>
    <dgm:cxn modelId="{846F24E1-EA22-4D81-ACCB-5088E0274B96}" type="presParOf" srcId="{783BA2EA-8436-4CCE-A39E-6BCF5238143F}" destId="{55F036F5-304F-4940-A050-48A87A0DF8E4}" srcOrd="7" destOrd="0" presId="urn:microsoft.com/office/officeart/2016/7/layout/AccentHomeChevronProcess"/>
    <dgm:cxn modelId="{9CDD98A5-3C45-403C-8FFA-C5E45A5D72EC}" type="presParOf" srcId="{783BA2EA-8436-4CCE-A39E-6BCF5238143F}" destId="{1B1FFA15-18C7-4FA1-8E23-8A3F31C302EB}" srcOrd="8" destOrd="0" presId="urn:microsoft.com/office/officeart/2016/7/layout/AccentHomeChevronProcess"/>
    <dgm:cxn modelId="{7E6ED34B-B1F0-4FB3-850D-E94B6E9E17D3}" type="presParOf" srcId="{1B1FFA15-18C7-4FA1-8E23-8A3F31C302EB}" destId="{736EA73E-CF05-45B4-A946-DC09155D617E}" srcOrd="0" destOrd="0" presId="urn:microsoft.com/office/officeart/2016/7/layout/AccentHomeChevronProcess"/>
    <dgm:cxn modelId="{62E0986F-AF8A-4BB9-9929-81DF0F4BFDCA}" type="presParOf" srcId="{1B1FFA15-18C7-4FA1-8E23-8A3F31C302EB}" destId="{507DCF5B-980F-4E37-B5EB-2E84D9C6B52F}" srcOrd="1" destOrd="0" presId="urn:microsoft.com/office/officeart/2016/7/layout/AccentHomeChevronProcess"/>
    <dgm:cxn modelId="{93041484-7DAD-4FD9-B487-F83C4013B175}" type="presParOf" srcId="{1B1FFA15-18C7-4FA1-8E23-8A3F31C302EB}" destId="{EEA84B30-BE1D-4937-8B3F-F60859618187}" srcOrd="2" destOrd="0" presId="urn:microsoft.com/office/officeart/2016/7/layout/AccentHomeChevronProcess"/>
    <dgm:cxn modelId="{7003133C-AC1E-431B-BAC1-22BEE521CC89}" type="presParOf" srcId="{1B1FFA15-18C7-4FA1-8E23-8A3F31C302EB}" destId="{74B8F068-5875-4CEC-BBA5-2D4AFCF2A5DE}"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D4E0A1-2FAA-4C4F-A963-A18676DD2709}" type="doc">
      <dgm:prSet loTypeId="urn:microsoft.com/office/officeart/2016/7/layout/AccentHomeChevronProcess" loCatId="process" qsTypeId="urn:microsoft.com/office/officeart/2005/8/quickstyle/simple1" qsCatId="simple" csTypeId="urn:microsoft.com/office/officeart/2005/8/colors/accent0_3" csCatId="mainScheme" phldr="1"/>
      <dgm:spPr/>
      <dgm:t>
        <a:bodyPr/>
        <a:lstStyle/>
        <a:p>
          <a:endParaRPr lang="en-US"/>
        </a:p>
      </dgm:t>
    </dgm:pt>
    <dgm:pt modelId="{59A0B26A-2973-451B-9ADA-6468D9C1A82E}">
      <dgm:prSet/>
      <dgm:spPr/>
      <dgm:t>
        <a:bodyPr/>
        <a:lstStyle/>
        <a:p>
          <a:r>
            <a:rPr lang="en-US" dirty="0"/>
            <a:t>1 pm</a:t>
          </a:r>
        </a:p>
      </dgm:t>
    </dgm:pt>
    <dgm:pt modelId="{485F4D2F-583A-4E49-8439-7E9505C9635E}" type="parTrans" cxnId="{3B32756D-B3E5-411D-8FF5-9443D03E0512}">
      <dgm:prSet/>
      <dgm:spPr/>
      <dgm:t>
        <a:bodyPr/>
        <a:lstStyle/>
        <a:p>
          <a:endParaRPr lang="en-US"/>
        </a:p>
      </dgm:t>
    </dgm:pt>
    <dgm:pt modelId="{82DF06A8-49E6-4C50-8190-748A5D28FD6E}" type="sibTrans" cxnId="{3B32756D-B3E5-411D-8FF5-9443D03E0512}">
      <dgm:prSet/>
      <dgm:spPr/>
      <dgm:t>
        <a:bodyPr/>
        <a:lstStyle/>
        <a:p>
          <a:endParaRPr lang="en-US"/>
        </a:p>
      </dgm:t>
    </dgm:pt>
    <dgm:pt modelId="{EFA50C6C-022A-4BE7-B363-CC5944231205}">
      <dgm:prSet/>
      <dgm:spPr/>
      <dgm:t>
        <a:bodyPr/>
        <a:lstStyle/>
        <a:p>
          <a:r>
            <a:rPr lang="en-US" dirty="0"/>
            <a:t>Session with 15 minute break for refreshments and browsing the museum/sponsors</a:t>
          </a:r>
        </a:p>
      </dgm:t>
    </dgm:pt>
    <dgm:pt modelId="{2DCDB026-5A6D-4F6F-854C-5F88D23D2A99}" type="parTrans" cxnId="{F7E24D59-9532-4E70-A381-FD77E8E3792F}">
      <dgm:prSet/>
      <dgm:spPr/>
      <dgm:t>
        <a:bodyPr/>
        <a:lstStyle/>
        <a:p>
          <a:endParaRPr lang="en-US"/>
        </a:p>
      </dgm:t>
    </dgm:pt>
    <dgm:pt modelId="{1640FBF7-6D83-46D6-9A14-66833FCD0185}" type="sibTrans" cxnId="{F7E24D59-9532-4E70-A381-FD77E8E3792F}">
      <dgm:prSet/>
      <dgm:spPr/>
      <dgm:t>
        <a:bodyPr/>
        <a:lstStyle/>
        <a:p>
          <a:endParaRPr lang="en-US"/>
        </a:p>
      </dgm:t>
    </dgm:pt>
    <dgm:pt modelId="{8159643A-818D-4545-AFE5-29FC064B1AAA}">
      <dgm:prSet/>
      <dgm:spPr/>
      <dgm:t>
        <a:bodyPr/>
        <a:lstStyle/>
        <a:p>
          <a:r>
            <a:rPr lang="en-US" dirty="0"/>
            <a:t>2:15 pm</a:t>
          </a:r>
        </a:p>
      </dgm:t>
    </dgm:pt>
    <dgm:pt modelId="{2AC99ED1-74BC-44F4-AB57-AD4179C7D85F}" type="parTrans" cxnId="{D9DD0A07-3DE1-4FDB-9228-533E0FAB48D9}">
      <dgm:prSet/>
      <dgm:spPr/>
      <dgm:t>
        <a:bodyPr/>
        <a:lstStyle/>
        <a:p>
          <a:endParaRPr lang="en-US"/>
        </a:p>
      </dgm:t>
    </dgm:pt>
    <dgm:pt modelId="{384C38D0-1DF9-4571-8437-3CD10BEF2AAE}" type="sibTrans" cxnId="{D9DD0A07-3DE1-4FDB-9228-533E0FAB48D9}">
      <dgm:prSet/>
      <dgm:spPr/>
      <dgm:t>
        <a:bodyPr/>
        <a:lstStyle/>
        <a:p>
          <a:endParaRPr lang="en-US"/>
        </a:p>
      </dgm:t>
    </dgm:pt>
    <dgm:pt modelId="{A5F3A565-F1A9-4263-BA1F-374C68AB041C}">
      <dgm:prSet/>
      <dgm:spPr/>
      <dgm:t>
        <a:bodyPr/>
        <a:lstStyle/>
        <a:p>
          <a:r>
            <a:rPr lang="en-US" dirty="0"/>
            <a:t>Session with 15 minute break for refreshments and browsing the museum/sponsors</a:t>
          </a:r>
        </a:p>
      </dgm:t>
    </dgm:pt>
    <dgm:pt modelId="{BC9CEAF5-0740-4D16-9B53-CFBE32998C15}" type="parTrans" cxnId="{5674DB32-52A8-4AD6-91A2-851D4F5D774E}">
      <dgm:prSet/>
      <dgm:spPr/>
      <dgm:t>
        <a:bodyPr/>
        <a:lstStyle/>
        <a:p>
          <a:endParaRPr lang="en-US"/>
        </a:p>
      </dgm:t>
    </dgm:pt>
    <dgm:pt modelId="{E138BD27-CD5F-4B72-9EE7-AFCFDA324151}" type="sibTrans" cxnId="{5674DB32-52A8-4AD6-91A2-851D4F5D774E}">
      <dgm:prSet/>
      <dgm:spPr/>
      <dgm:t>
        <a:bodyPr/>
        <a:lstStyle/>
        <a:p>
          <a:endParaRPr lang="en-US"/>
        </a:p>
      </dgm:t>
    </dgm:pt>
    <dgm:pt modelId="{11173297-B697-4A11-9EAC-E45317C547A3}">
      <dgm:prSet/>
      <dgm:spPr/>
      <dgm:t>
        <a:bodyPr/>
        <a:lstStyle/>
        <a:p>
          <a:r>
            <a:rPr lang="en-US" dirty="0"/>
            <a:t>3:30pm</a:t>
          </a:r>
        </a:p>
      </dgm:t>
    </dgm:pt>
    <dgm:pt modelId="{04B33EEE-24D9-46D5-87A7-153B2EA6E29D}" type="parTrans" cxnId="{6C7779F4-FD69-4B67-B910-A8608F5BFD91}">
      <dgm:prSet/>
      <dgm:spPr/>
      <dgm:t>
        <a:bodyPr/>
        <a:lstStyle/>
        <a:p>
          <a:endParaRPr lang="en-US"/>
        </a:p>
      </dgm:t>
    </dgm:pt>
    <dgm:pt modelId="{F44242F6-86F1-4EA1-8BA3-3748696B9D36}" type="sibTrans" cxnId="{6C7779F4-FD69-4B67-B910-A8608F5BFD91}">
      <dgm:prSet/>
      <dgm:spPr/>
      <dgm:t>
        <a:bodyPr/>
        <a:lstStyle/>
        <a:p>
          <a:endParaRPr lang="en-US"/>
        </a:p>
      </dgm:t>
    </dgm:pt>
    <dgm:pt modelId="{388BDCB2-DCDF-44F3-8324-AEB38FDDBDD1}">
      <dgm:prSet/>
      <dgm:spPr/>
      <dgm:t>
        <a:bodyPr/>
        <a:lstStyle/>
        <a:p>
          <a:r>
            <a:rPr lang="en-US" dirty="0"/>
            <a:t>Session with 15 minute break for refreshments and browsing the museum/sponsors</a:t>
          </a:r>
        </a:p>
      </dgm:t>
    </dgm:pt>
    <dgm:pt modelId="{37941136-BD0B-4BA2-AB30-C59B281AC064}" type="parTrans" cxnId="{F7EA216A-8EED-4AEA-8470-B1B8F045C9C9}">
      <dgm:prSet/>
      <dgm:spPr/>
      <dgm:t>
        <a:bodyPr/>
        <a:lstStyle/>
        <a:p>
          <a:endParaRPr lang="en-US"/>
        </a:p>
      </dgm:t>
    </dgm:pt>
    <dgm:pt modelId="{3E43BD3A-DE7D-4F87-8DF8-BE45D9E99A98}" type="sibTrans" cxnId="{F7EA216A-8EED-4AEA-8470-B1B8F045C9C9}">
      <dgm:prSet/>
      <dgm:spPr/>
      <dgm:t>
        <a:bodyPr/>
        <a:lstStyle/>
        <a:p>
          <a:endParaRPr lang="en-US"/>
        </a:p>
      </dgm:t>
    </dgm:pt>
    <dgm:pt modelId="{D59A6E49-80F2-47F2-A3F1-A7D3C1042B7A}">
      <dgm:prSet/>
      <dgm:spPr/>
      <dgm:t>
        <a:bodyPr/>
        <a:lstStyle/>
        <a:p>
          <a:r>
            <a:rPr lang="en-US" dirty="0"/>
            <a:t>4:45 pm</a:t>
          </a:r>
        </a:p>
      </dgm:t>
    </dgm:pt>
    <dgm:pt modelId="{0F0347E2-53BF-4AF0-BE04-E562E9D07F8C}" type="parTrans" cxnId="{1DEAA8D5-09D4-43B8-9CE1-38F63628F861}">
      <dgm:prSet/>
      <dgm:spPr/>
      <dgm:t>
        <a:bodyPr/>
        <a:lstStyle/>
        <a:p>
          <a:endParaRPr lang="en-US"/>
        </a:p>
      </dgm:t>
    </dgm:pt>
    <dgm:pt modelId="{7E011706-AE0C-4AA0-B690-E8284D94C1FB}" type="sibTrans" cxnId="{1DEAA8D5-09D4-43B8-9CE1-38F63628F861}">
      <dgm:prSet/>
      <dgm:spPr/>
      <dgm:t>
        <a:bodyPr/>
        <a:lstStyle/>
        <a:p>
          <a:endParaRPr lang="en-US"/>
        </a:p>
      </dgm:t>
    </dgm:pt>
    <dgm:pt modelId="{B37999E7-C394-42CA-9788-025667B2F148}">
      <dgm:prSet/>
      <dgm:spPr/>
      <dgm:t>
        <a:bodyPr/>
        <a:lstStyle/>
        <a:p>
          <a:r>
            <a:rPr lang="en-US" dirty="0"/>
            <a:t>Session with 15 minute break for refreshments and browsing the museum/sponsors</a:t>
          </a:r>
        </a:p>
      </dgm:t>
    </dgm:pt>
    <dgm:pt modelId="{4E4B7B64-9855-4792-8CF8-036E24B99347}" type="parTrans" cxnId="{60F2516C-41F3-4218-A1D1-062B64CCA51C}">
      <dgm:prSet/>
      <dgm:spPr/>
      <dgm:t>
        <a:bodyPr/>
        <a:lstStyle/>
        <a:p>
          <a:endParaRPr lang="en-US"/>
        </a:p>
      </dgm:t>
    </dgm:pt>
    <dgm:pt modelId="{B2DC8013-B540-4718-801F-00BFBC13037A}" type="sibTrans" cxnId="{60F2516C-41F3-4218-A1D1-062B64CCA51C}">
      <dgm:prSet/>
      <dgm:spPr/>
      <dgm:t>
        <a:bodyPr/>
        <a:lstStyle/>
        <a:p>
          <a:endParaRPr lang="en-US"/>
        </a:p>
      </dgm:t>
    </dgm:pt>
    <dgm:pt modelId="{8AE324F7-386D-45A2-868A-242E22B37484}">
      <dgm:prSet/>
      <dgm:spPr/>
      <dgm:t>
        <a:bodyPr/>
        <a:lstStyle/>
        <a:p>
          <a:r>
            <a:rPr lang="en-US" dirty="0"/>
            <a:t>5:45 pm</a:t>
          </a:r>
        </a:p>
      </dgm:t>
    </dgm:pt>
    <dgm:pt modelId="{234A76A7-017C-468D-B6C6-6AE5595F0A60}" type="parTrans" cxnId="{3558A59D-7369-44E9-904F-FA6F4D04C070}">
      <dgm:prSet/>
      <dgm:spPr/>
      <dgm:t>
        <a:bodyPr/>
        <a:lstStyle/>
        <a:p>
          <a:endParaRPr lang="en-US"/>
        </a:p>
      </dgm:t>
    </dgm:pt>
    <dgm:pt modelId="{EC9BCBCD-EFC8-4290-B863-734E9A2158AC}" type="sibTrans" cxnId="{3558A59D-7369-44E9-904F-FA6F4D04C070}">
      <dgm:prSet/>
      <dgm:spPr/>
      <dgm:t>
        <a:bodyPr/>
        <a:lstStyle/>
        <a:p>
          <a:endParaRPr lang="en-US"/>
        </a:p>
      </dgm:t>
    </dgm:pt>
    <dgm:pt modelId="{F2C5946E-96AC-4D5A-B458-7D2B25514DE6}">
      <dgm:prSet/>
      <dgm:spPr/>
      <dgm:t>
        <a:bodyPr/>
        <a:lstStyle/>
        <a:p>
          <a:r>
            <a:rPr lang="en-US" dirty="0"/>
            <a:t>Closing Note &amp; Prize Giving</a:t>
          </a:r>
        </a:p>
      </dgm:t>
    </dgm:pt>
    <dgm:pt modelId="{00377DCE-90FB-46C7-8AA2-8160B9C8E411}" type="parTrans" cxnId="{1AC5888B-5F0A-4CE7-8F69-58ACC0AA1100}">
      <dgm:prSet/>
      <dgm:spPr/>
      <dgm:t>
        <a:bodyPr/>
        <a:lstStyle/>
        <a:p>
          <a:endParaRPr lang="en-US"/>
        </a:p>
      </dgm:t>
    </dgm:pt>
    <dgm:pt modelId="{A191672C-E826-4D12-AE04-B7C722E1DAD5}" type="sibTrans" cxnId="{1AC5888B-5F0A-4CE7-8F69-58ACC0AA1100}">
      <dgm:prSet/>
      <dgm:spPr/>
      <dgm:t>
        <a:bodyPr/>
        <a:lstStyle/>
        <a:p>
          <a:endParaRPr lang="en-US"/>
        </a:p>
      </dgm:t>
    </dgm:pt>
    <dgm:pt modelId="{783BA2EA-8436-4CCE-A39E-6BCF5238143F}" type="pres">
      <dgm:prSet presAssocID="{AAD4E0A1-2FAA-4C4F-A963-A18676DD2709}" presName="Name0" presStyleCnt="0">
        <dgm:presLayoutVars>
          <dgm:animLvl val="lvl"/>
          <dgm:resizeHandles val="exact"/>
        </dgm:presLayoutVars>
      </dgm:prSet>
      <dgm:spPr/>
    </dgm:pt>
    <dgm:pt modelId="{F0826536-DCAA-4063-BFB9-4645227B9732}" type="pres">
      <dgm:prSet presAssocID="{59A0B26A-2973-451B-9ADA-6468D9C1A82E}" presName="composite" presStyleCnt="0"/>
      <dgm:spPr/>
    </dgm:pt>
    <dgm:pt modelId="{E3149CA8-F730-4485-B25A-C15A62708F74}" type="pres">
      <dgm:prSet presAssocID="{59A0B26A-2973-451B-9ADA-6468D9C1A82E}" presName="L" presStyleLbl="solidFgAcc1" presStyleIdx="0" presStyleCnt="5">
        <dgm:presLayoutVars>
          <dgm:chMax val="0"/>
          <dgm:chPref val="0"/>
        </dgm:presLayoutVars>
      </dgm:prSet>
      <dgm:spPr/>
    </dgm:pt>
    <dgm:pt modelId="{356E000D-F109-45EB-B501-4B78AA5C433C}" type="pres">
      <dgm:prSet presAssocID="{59A0B26A-2973-451B-9ADA-6468D9C1A82E}" presName="parTx" presStyleLbl="alignNode1" presStyleIdx="0" presStyleCnt="5">
        <dgm:presLayoutVars>
          <dgm:chMax val="0"/>
          <dgm:chPref val="0"/>
          <dgm:bulletEnabled val="1"/>
        </dgm:presLayoutVars>
      </dgm:prSet>
      <dgm:spPr/>
    </dgm:pt>
    <dgm:pt modelId="{690A1E60-14A3-48E2-969A-2D37B614EB37}" type="pres">
      <dgm:prSet presAssocID="{59A0B26A-2973-451B-9ADA-6468D9C1A82E}" presName="desTx" presStyleLbl="revTx" presStyleIdx="0" presStyleCnt="5">
        <dgm:presLayoutVars>
          <dgm:chMax val="0"/>
          <dgm:chPref val="0"/>
          <dgm:bulletEnabled val="1"/>
        </dgm:presLayoutVars>
      </dgm:prSet>
      <dgm:spPr/>
    </dgm:pt>
    <dgm:pt modelId="{792BD85C-2D0D-4BF4-AF83-D8128B6A0BBD}" type="pres">
      <dgm:prSet presAssocID="{59A0B26A-2973-451B-9ADA-6468D9C1A82E}" presName="EmptyPlaceHolder" presStyleCnt="0"/>
      <dgm:spPr/>
    </dgm:pt>
    <dgm:pt modelId="{B1D346D7-C154-4D58-8724-9D8D322272D9}" type="pres">
      <dgm:prSet presAssocID="{82DF06A8-49E6-4C50-8190-748A5D28FD6E}" presName="space" presStyleCnt="0"/>
      <dgm:spPr/>
    </dgm:pt>
    <dgm:pt modelId="{14B6A5EE-E0B3-4A85-B764-A872E77BD918}" type="pres">
      <dgm:prSet presAssocID="{8159643A-818D-4545-AFE5-29FC064B1AAA}" presName="composite" presStyleCnt="0"/>
      <dgm:spPr/>
    </dgm:pt>
    <dgm:pt modelId="{CC632145-1148-4956-9088-B915D0D0FD99}" type="pres">
      <dgm:prSet presAssocID="{8159643A-818D-4545-AFE5-29FC064B1AAA}" presName="L" presStyleLbl="solidFgAcc1" presStyleIdx="1" presStyleCnt="5">
        <dgm:presLayoutVars>
          <dgm:chMax val="0"/>
          <dgm:chPref val="0"/>
        </dgm:presLayoutVars>
      </dgm:prSet>
      <dgm:spPr/>
    </dgm:pt>
    <dgm:pt modelId="{E71F2D5D-B2F9-4DA3-A66A-9C6CCF024E35}" type="pres">
      <dgm:prSet presAssocID="{8159643A-818D-4545-AFE5-29FC064B1AAA}" presName="parTx" presStyleLbl="alignNode1" presStyleIdx="1" presStyleCnt="5">
        <dgm:presLayoutVars>
          <dgm:chMax val="0"/>
          <dgm:chPref val="0"/>
          <dgm:bulletEnabled val="1"/>
        </dgm:presLayoutVars>
      </dgm:prSet>
      <dgm:spPr/>
    </dgm:pt>
    <dgm:pt modelId="{76F87B8F-7B70-4B8F-BD86-BC83CD9F0297}" type="pres">
      <dgm:prSet presAssocID="{8159643A-818D-4545-AFE5-29FC064B1AAA}" presName="desTx" presStyleLbl="revTx" presStyleIdx="1" presStyleCnt="5">
        <dgm:presLayoutVars>
          <dgm:chMax val="0"/>
          <dgm:chPref val="0"/>
          <dgm:bulletEnabled val="1"/>
        </dgm:presLayoutVars>
      </dgm:prSet>
      <dgm:spPr/>
    </dgm:pt>
    <dgm:pt modelId="{05D16F6A-9EB7-4E55-B58D-6F5902C7CC80}" type="pres">
      <dgm:prSet presAssocID="{8159643A-818D-4545-AFE5-29FC064B1AAA}" presName="EmptyPlaceHolder" presStyleCnt="0"/>
      <dgm:spPr/>
    </dgm:pt>
    <dgm:pt modelId="{6A4F6B20-1C90-450E-965A-C1EB3B417C04}" type="pres">
      <dgm:prSet presAssocID="{384C38D0-1DF9-4571-8437-3CD10BEF2AAE}" presName="space" presStyleCnt="0"/>
      <dgm:spPr/>
    </dgm:pt>
    <dgm:pt modelId="{D85162A9-E7E1-4DA6-A96C-574B4875794C}" type="pres">
      <dgm:prSet presAssocID="{11173297-B697-4A11-9EAC-E45317C547A3}" presName="composite" presStyleCnt="0"/>
      <dgm:spPr/>
    </dgm:pt>
    <dgm:pt modelId="{5C7AB7EB-E74C-4AF9-873D-5493F7962F03}" type="pres">
      <dgm:prSet presAssocID="{11173297-B697-4A11-9EAC-E45317C547A3}" presName="L" presStyleLbl="solidFgAcc1" presStyleIdx="2" presStyleCnt="5">
        <dgm:presLayoutVars>
          <dgm:chMax val="0"/>
          <dgm:chPref val="0"/>
        </dgm:presLayoutVars>
      </dgm:prSet>
      <dgm:spPr/>
    </dgm:pt>
    <dgm:pt modelId="{FCBE03BB-10EF-463F-ADE9-2490921E2F01}" type="pres">
      <dgm:prSet presAssocID="{11173297-B697-4A11-9EAC-E45317C547A3}" presName="parTx" presStyleLbl="alignNode1" presStyleIdx="2" presStyleCnt="5">
        <dgm:presLayoutVars>
          <dgm:chMax val="0"/>
          <dgm:chPref val="0"/>
          <dgm:bulletEnabled val="1"/>
        </dgm:presLayoutVars>
      </dgm:prSet>
      <dgm:spPr/>
    </dgm:pt>
    <dgm:pt modelId="{499DECC5-47AF-4CB1-BCD3-F288444FFD05}" type="pres">
      <dgm:prSet presAssocID="{11173297-B697-4A11-9EAC-E45317C547A3}" presName="desTx" presStyleLbl="revTx" presStyleIdx="2" presStyleCnt="5">
        <dgm:presLayoutVars>
          <dgm:chMax val="0"/>
          <dgm:chPref val="0"/>
          <dgm:bulletEnabled val="1"/>
        </dgm:presLayoutVars>
      </dgm:prSet>
      <dgm:spPr/>
    </dgm:pt>
    <dgm:pt modelId="{303CC2BE-542F-4C56-82EF-DBD9BE5FA7D0}" type="pres">
      <dgm:prSet presAssocID="{11173297-B697-4A11-9EAC-E45317C547A3}" presName="EmptyPlaceHolder" presStyleCnt="0"/>
      <dgm:spPr/>
    </dgm:pt>
    <dgm:pt modelId="{31E06083-C734-4BB7-B45B-F495DA16657F}" type="pres">
      <dgm:prSet presAssocID="{F44242F6-86F1-4EA1-8BA3-3748696B9D36}" presName="space" presStyleCnt="0"/>
      <dgm:spPr/>
    </dgm:pt>
    <dgm:pt modelId="{33C0640E-1908-43E2-A30D-C597CD2E5C45}" type="pres">
      <dgm:prSet presAssocID="{D59A6E49-80F2-47F2-A3F1-A7D3C1042B7A}" presName="composite" presStyleCnt="0"/>
      <dgm:spPr/>
    </dgm:pt>
    <dgm:pt modelId="{D45698BB-B312-4969-9C62-8B658A7BE04B}" type="pres">
      <dgm:prSet presAssocID="{D59A6E49-80F2-47F2-A3F1-A7D3C1042B7A}" presName="L" presStyleLbl="solidFgAcc1" presStyleIdx="3" presStyleCnt="5">
        <dgm:presLayoutVars>
          <dgm:chMax val="0"/>
          <dgm:chPref val="0"/>
        </dgm:presLayoutVars>
      </dgm:prSet>
      <dgm:spPr/>
    </dgm:pt>
    <dgm:pt modelId="{8CE5514B-799A-4B97-A4CE-949CED117359}" type="pres">
      <dgm:prSet presAssocID="{D59A6E49-80F2-47F2-A3F1-A7D3C1042B7A}" presName="parTx" presStyleLbl="alignNode1" presStyleIdx="3" presStyleCnt="5">
        <dgm:presLayoutVars>
          <dgm:chMax val="0"/>
          <dgm:chPref val="0"/>
          <dgm:bulletEnabled val="1"/>
        </dgm:presLayoutVars>
      </dgm:prSet>
      <dgm:spPr/>
    </dgm:pt>
    <dgm:pt modelId="{26E75E88-EED9-45B9-B2E1-7CF90983F84F}" type="pres">
      <dgm:prSet presAssocID="{D59A6E49-80F2-47F2-A3F1-A7D3C1042B7A}" presName="desTx" presStyleLbl="revTx" presStyleIdx="3" presStyleCnt="5">
        <dgm:presLayoutVars>
          <dgm:chMax val="0"/>
          <dgm:chPref val="0"/>
          <dgm:bulletEnabled val="1"/>
        </dgm:presLayoutVars>
      </dgm:prSet>
      <dgm:spPr/>
    </dgm:pt>
    <dgm:pt modelId="{0E310878-290E-4CDF-A224-A01279FC1395}" type="pres">
      <dgm:prSet presAssocID="{D59A6E49-80F2-47F2-A3F1-A7D3C1042B7A}" presName="EmptyPlaceHolder" presStyleCnt="0"/>
      <dgm:spPr/>
    </dgm:pt>
    <dgm:pt modelId="{55F036F5-304F-4940-A050-48A87A0DF8E4}" type="pres">
      <dgm:prSet presAssocID="{7E011706-AE0C-4AA0-B690-E8284D94C1FB}" presName="space" presStyleCnt="0"/>
      <dgm:spPr/>
    </dgm:pt>
    <dgm:pt modelId="{1B1FFA15-18C7-4FA1-8E23-8A3F31C302EB}" type="pres">
      <dgm:prSet presAssocID="{8AE324F7-386D-45A2-868A-242E22B37484}" presName="composite" presStyleCnt="0"/>
      <dgm:spPr/>
    </dgm:pt>
    <dgm:pt modelId="{736EA73E-CF05-45B4-A946-DC09155D617E}" type="pres">
      <dgm:prSet presAssocID="{8AE324F7-386D-45A2-868A-242E22B37484}" presName="L" presStyleLbl="solidFgAcc1" presStyleIdx="4" presStyleCnt="5">
        <dgm:presLayoutVars>
          <dgm:chMax val="0"/>
          <dgm:chPref val="0"/>
        </dgm:presLayoutVars>
      </dgm:prSet>
      <dgm:spPr/>
    </dgm:pt>
    <dgm:pt modelId="{507DCF5B-980F-4E37-B5EB-2E84D9C6B52F}" type="pres">
      <dgm:prSet presAssocID="{8AE324F7-386D-45A2-868A-242E22B37484}" presName="parTx" presStyleLbl="alignNode1" presStyleIdx="4" presStyleCnt="5">
        <dgm:presLayoutVars>
          <dgm:chMax val="0"/>
          <dgm:chPref val="0"/>
          <dgm:bulletEnabled val="1"/>
        </dgm:presLayoutVars>
      </dgm:prSet>
      <dgm:spPr/>
    </dgm:pt>
    <dgm:pt modelId="{EEA84B30-BE1D-4937-8B3F-F60859618187}" type="pres">
      <dgm:prSet presAssocID="{8AE324F7-386D-45A2-868A-242E22B37484}" presName="desTx" presStyleLbl="revTx" presStyleIdx="4" presStyleCnt="5">
        <dgm:presLayoutVars>
          <dgm:chMax val="0"/>
          <dgm:chPref val="0"/>
          <dgm:bulletEnabled val="1"/>
        </dgm:presLayoutVars>
      </dgm:prSet>
      <dgm:spPr/>
    </dgm:pt>
    <dgm:pt modelId="{74B8F068-5875-4CEC-BBA5-2D4AFCF2A5DE}" type="pres">
      <dgm:prSet presAssocID="{8AE324F7-386D-45A2-868A-242E22B37484}" presName="EmptyPlaceHolder" presStyleCnt="0"/>
      <dgm:spPr/>
    </dgm:pt>
  </dgm:ptLst>
  <dgm:cxnLst>
    <dgm:cxn modelId="{D9DD0A07-3DE1-4FDB-9228-533E0FAB48D9}" srcId="{AAD4E0A1-2FAA-4C4F-A963-A18676DD2709}" destId="{8159643A-818D-4545-AFE5-29FC064B1AAA}" srcOrd="1" destOrd="0" parTransId="{2AC99ED1-74BC-44F4-AB57-AD4179C7D85F}" sibTransId="{384C38D0-1DF9-4571-8437-3CD10BEF2AAE}"/>
    <dgm:cxn modelId="{9534A01A-7215-484A-B231-394DE85E33EE}" type="presOf" srcId="{8AE324F7-386D-45A2-868A-242E22B37484}" destId="{507DCF5B-980F-4E37-B5EB-2E84D9C6B52F}" srcOrd="0" destOrd="0" presId="urn:microsoft.com/office/officeart/2016/7/layout/AccentHomeChevronProcess"/>
    <dgm:cxn modelId="{C7E7C71A-8D4E-49A3-870A-EF1B52EA7E44}" type="presOf" srcId="{388BDCB2-DCDF-44F3-8324-AEB38FDDBDD1}" destId="{499DECC5-47AF-4CB1-BCD3-F288444FFD05}" srcOrd="0" destOrd="0" presId="urn:microsoft.com/office/officeart/2016/7/layout/AccentHomeChevronProcess"/>
    <dgm:cxn modelId="{5674DB32-52A8-4AD6-91A2-851D4F5D774E}" srcId="{8159643A-818D-4545-AFE5-29FC064B1AAA}" destId="{A5F3A565-F1A9-4263-BA1F-374C68AB041C}" srcOrd="0" destOrd="0" parTransId="{BC9CEAF5-0740-4D16-9B53-CFBE32998C15}" sibTransId="{E138BD27-CD5F-4B72-9EE7-AFCFDA324151}"/>
    <dgm:cxn modelId="{3B4F2C34-A5FB-4876-BE0B-B329E5E0B605}" type="presOf" srcId="{F2C5946E-96AC-4D5A-B458-7D2B25514DE6}" destId="{EEA84B30-BE1D-4937-8B3F-F60859618187}" srcOrd="0" destOrd="0" presId="urn:microsoft.com/office/officeart/2016/7/layout/AccentHomeChevronProcess"/>
    <dgm:cxn modelId="{EBCA9966-8EF2-49F3-972B-7D6EDBB39C81}" type="presOf" srcId="{11173297-B697-4A11-9EAC-E45317C547A3}" destId="{FCBE03BB-10EF-463F-ADE9-2490921E2F01}" srcOrd="0" destOrd="0" presId="urn:microsoft.com/office/officeart/2016/7/layout/AccentHomeChevronProcess"/>
    <dgm:cxn modelId="{F7EA216A-8EED-4AEA-8470-B1B8F045C9C9}" srcId="{11173297-B697-4A11-9EAC-E45317C547A3}" destId="{388BDCB2-DCDF-44F3-8324-AEB38FDDBDD1}" srcOrd="0" destOrd="0" parTransId="{37941136-BD0B-4BA2-AB30-C59B281AC064}" sibTransId="{3E43BD3A-DE7D-4F87-8DF8-BE45D9E99A98}"/>
    <dgm:cxn modelId="{60F2516C-41F3-4218-A1D1-062B64CCA51C}" srcId="{D59A6E49-80F2-47F2-A3F1-A7D3C1042B7A}" destId="{B37999E7-C394-42CA-9788-025667B2F148}" srcOrd="0" destOrd="0" parTransId="{4E4B7B64-9855-4792-8CF8-036E24B99347}" sibTransId="{B2DC8013-B540-4718-801F-00BFBC13037A}"/>
    <dgm:cxn modelId="{3B32756D-B3E5-411D-8FF5-9443D03E0512}" srcId="{AAD4E0A1-2FAA-4C4F-A963-A18676DD2709}" destId="{59A0B26A-2973-451B-9ADA-6468D9C1A82E}" srcOrd="0" destOrd="0" parTransId="{485F4D2F-583A-4E49-8439-7E9505C9635E}" sibTransId="{82DF06A8-49E6-4C50-8190-748A5D28FD6E}"/>
    <dgm:cxn modelId="{F30B326E-5A4C-40C9-B022-26DA52A304C3}" type="presOf" srcId="{59A0B26A-2973-451B-9ADA-6468D9C1A82E}" destId="{356E000D-F109-45EB-B501-4B78AA5C433C}" srcOrd="0" destOrd="0" presId="urn:microsoft.com/office/officeart/2016/7/layout/AccentHomeChevronProcess"/>
    <dgm:cxn modelId="{050C9254-2664-45D0-A7C0-16D1E600B953}" type="presOf" srcId="{D59A6E49-80F2-47F2-A3F1-A7D3C1042B7A}" destId="{8CE5514B-799A-4B97-A4CE-949CED117359}" srcOrd="0" destOrd="0" presId="urn:microsoft.com/office/officeart/2016/7/layout/AccentHomeChevronProcess"/>
    <dgm:cxn modelId="{F7E24D59-9532-4E70-A381-FD77E8E3792F}" srcId="{59A0B26A-2973-451B-9ADA-6468D9C1A82E}" destId="{EFA50C6C-022A-4BE7-B363-CC5944231205}" srcOrd="0" destOrd="0" parTransId="{2DCDB026-5A6D-4F6F-854C-5F88D23D2A99}" sibTransId="{1640FBF7-6D83-46D6-9A14-66833FCD0185}"/>
    <dgm:cxn modelId="{BB331587-E8E0-4EB4-A73E-6C4FBC78406B}" type="presOf" srcId="{A5F3A565-F1A9-4263-BA1F-374C68AB041C}" destId="{76F87B8F-7B70-4B8F-BD86-BC83CD9F0297}" srcOrd="0" destOrd="0" presId="urn:microsoft.com/office/officeart/2016/7/layout/AccentHomeChevronProcess"/>
    <dgm:cxn modelId="{4A7EFD87-320F-45A4-8133-759E7A6020E6}" type="presOf" srcId="{B37999E7-C394-42CA-9788-025667B2F148}" destId="{26E75E88-EED9-45B9-B2E1-7CF90983F84F}" srcOrd="0" destOrd="0" presId="urn:microsoft.com/office/officeart/2016/7/layout/AccentHomeChevronProcess"/>
    <dgm:cxn modelId="{1AC5888B-5F0A-4CE7-8F69-58ACC0AA1100}" srcId="{8AE324F7-386D-45A2-868A-242E22B37484}" destId="{F2C5946E-96AC-4D5A-B458-7D2B25514DE6}" srcOrd="0" destOrd="0" parTransId="{00377DCE-90FB-46C7-8AA2-8160B9C8E411}" sibTransId="{A191672C-E826-4D12-AE04-B7C722E1DAD5}"/>
    <dgm:cxn modelId="{3558A59D-7369-44E9-904F-FA6F4D04C070}" srcId="{AAD4E0A1-2FAA-4C4F-A963-A18676DD2709}" destId="{8AE324F7-386D-45A2-868A-242E22B37484}" srcOrd="4" destOrd="0" parTransId="{234A76A7-017C-468D-B6C6-6AE5595F0A60}" sibTransId="{EC9BCBCD-EFC8-4290-B863-734E9A2158AC}"/>
    <dgm:cxn modelId="{0DCDD2B0-40B4-4FE3-97A4-E8F517D667FA}" type="presOf" srcId="{EFA50C6C-022A-4BE7-B363-CC5944231205}" destId="{690A1E60-14A3-48E2-969A-2D37B614EB37}" srcOrd="0" destOrd="0" presId="urn:microsoft.com/office/officeart/2016/7/layout/AccentHomeChevronProcess"/>
    <dgm:cxn modelId="{AEC3EBD0-1922-4FDA-8C9E-4E7A1D61E53D}" type="presOf" srcId="{AAD4E0A1-2FAA-4C4F-A963-A18676DD2709}" destId="{783BA2EA-8436-4CCE-A39E-6BCF5238143F}" srcOrd="0" destOrd="0" presId="urn:microsoft.com/office/officeart/2016/7/layout/AccentHomeChevronProcess"/>
    <dgm:cxn modelId="{1DEAA8D5-09D4-43B8-9CE1-38F63628F861}" srcId="{AAD4E0A1-2FAA-4C4F-A963-A18676DD2709}" destId="{D59A6E49-80F2-47F2-A3F1-A7D3C1042B7A}" srcOrd="3" destOrd="0" parTransId="{0F0347E2-53BF-4AF0-BE04-E562E9D07F8C}" sibTransId="{7E011706-AE0C-4AA0-B690-E8284D94C1FB}"/>
    <dgm:cxn modelId="{5ADCAFE7-EEA6-4BFA-9A5B-7E47089881FE}" type="presOf" srcId="{8159643A-818D-4545-AFE5-29FC064B1AAA}" destId="{E71F2D5D-B2F9-4DA3-A66A-9C6CCF024E35}" srcOrd="0" destOrd="0" presId="urn:microsoft.com/office/officeart/2016/7/layout/AccentHomeChevronProcess"/>
    <dgm:cxn modelId="{6C7779F4-FD69-4B67-B910-A8608F5BFD91}" srcId="{AAD4E0A1-2FAA-4C4F-A963-A18676DD2709}" destId="{11173297-B697-4A11-9EAC-E45317C547A3}" srcOrd="2" destOrd="0" parTransId="{04B33EEE-24D9-46D5-87A7-153B2EA6E29D}" sibTransId="{F44242F6-86F1-4EA1-8BA3-3748696B9D36}"/>
    <dgm:cxn modelId="{6611D126-9F3D-4D3A-AAF3-BB5655B14647}" type="presParOf" srcId="{783BA2EA-8436-4CCE-A39E-6BCF5238143F}" destId="{F0826536-DCAA-4063-BFB9-4645227B9732}" srcOrd="0" destOrd="0" presId="urn:microsoft.com/office/officeart/2016/7/layout/AccentHomeChevronProcess"/>
    <dgm:cxn modelId="{85796E44-494A-4150-B35F-33B1B9A5FF16}" type="presParOf" srcId="{F0826536-DCAA-4063-BFB9-4645227B9732}" destId="{E3149CA8-F730-4485-B25A-C15A62708F74}" srcOrd="0" destOrd="0" presId="urn:microsoft.com/office/officeart/2016/7/layout/AccentHomeChevronProcess"/>
    <dgm:cxn modelId="{A166AD79-2619-4D52-A3B3-6215B3AA43D1}" type="presParOf" srcId="{F0826536-DCAA-4063-BFB9-4645227B9732}" destId="{356E000D-F109-45EB-B501-4B78AA5C433C}" srcOrd="1" destOrd="0" presId="urn:microsoft.com/office/officeart/2016/7/layout/AccentHomeChevronProcess"/>
    <dgm:cxn modelId="{F077F179-9385-4782-9283-8B16C1C2BA34}" type="presParOf" srcId="{F0826536-DCAA-4063-BFB9-4645227B9732}" destId="{690A1E60-14A3-48E2-969A-2D37B614EB37}" srcOrd="2" destOrd="0" presId="urn:microsoft.com/office/officeart/2016/7/layout/AccentHomeChevronProcess"/>
    <dgm:cxn modelId="{FA9EB690-4AD1-4C19-B9A1-53E66DA560CD}" type="presParOf" srcId="{F0826536-DCAA-4063-BFB9-4645227B9732}" destId="{792BD85C-2D0D-4BF4-AF83-D8128B6A0BBD}" srcOrd="3" destOrd="0" presId="urn:microsoft.com/office/officeart/2016/7/layout/AccentHomeChevronProcess"/>
    <dgm:cxn modelId="{3742C70D-B7C4-4347-ADE9-AE1A90E7AA08}" type="presParOf" srcId="{783BA2EA-8436-4CCE-A39E-6BCF5238143F}" destId="{B1D346D7-C154-4D58-8724-9D8D322272D9}" srcOrd="1" destOrd="0" presId="urn:microsoft.com/office/officeart/2016/7/layout/AccentHomeChevronProcess"/>
    <dgm:cxn modelId="{7F2E54B8-A4E8-4F58-B05C-AC407951920B}" type="presParOf" srcId="{783BA2EA-8436-4CCE-A39E-6BCF5238143F}" destId="{14B6A5EE-E0B3-4A85-B764-A872E77BD918}" srcOrd="2" destOrd="0" presId="urn:microsoft.com/office/officeart/2016/7/layout/AccentHomeChevronProcess"/>
    <dgm:cxn modelId="{B7C14F8B-CC24-4358-ACAC-06BBD57C9232}" type="presParOf" srcId="{14B6A5EE-E0B3-4A85-B764-A872E77BD918}" destId="{CC632145-1148-4956-9088-B915D0D0FD99}" srcOrd="0" destOrd="0" presId="urn:microsoft.com/office/officeart/2016/7/layout/AccentHomeChevronProcess"/>
    <dgm:cxn modelId="{EB2BC1A5-5145-4896-855A-0AFEACE82BCF}" type="presParOf" srcId="{14B6A5EE-E0B3-4A85-B764-A872E77BD918}" destId="{E71F2D5D-B2F9-4DA3-A66A-9C6CCF024E35}" srcOrd="1" destOrd="0" presId="urn:microsoft.com/office/officeart/2016/7/layout/AccentHomeChevronProcess"/>
    <dgm:cxn modelId="{BFE19651-BA6F-4861-AC66-33F319D53F7D}" type="presParOf" srcId="{14B6A5EE-E0B3-4A85-B764-A872E77BD918}" destId="{76F87B8F-7B70-4B8F-BD86-BC83CD9F0297}" srcOrd="2" destOrd="0" presId="urn:microsoft.com/office/officeart/2016/7/layout/AccentHomeChevronProcess"/>
    <dgm:cxn modelId="{98F69F0E-9C66-428E-8A69-C89EADF74318}" type="presParOf" srcId="{14B6A5EE-E0B3-4A85-B764-A872E77BD918}" destId="{05D16F6A-9EB7-4E55-B58D-6F5902C7CC80}" srcOrd="3" destOrd="0" presId="urn:microsoft.com/office/officeart/2016/7/layout/AccentHomeChevronProcess"/>
    <dgm:cxn modelId="{DA6016D0-FF08-42BE-9BDC-FF482682D30D}" type="presParOf" srcId="{783BA2EA-8436-4CCE-A39E-6BCF5238143F}" destId="{6A4F6B20-1C90-450E-965A-C1EB3B417C04}" srcOrd="3" destOrd="0" presId="urn:microsoft.com/office/officeart/2016/7/layout/AccentHomeChevronProcess"/>
    <dgm:cxn modelId="{6EF0D53E-C29F-4657-A617-6C3C35BB9FAE}" type="presParOf" srcId="{783BA2EA-8436-4CCE-A39E-6BCF5238143F}" destId="{D85162A9-E7E1-4DA6-A96C-574B4875794C}" srcOrd="4" destOrd="0" presId="urn:microsoft.com/office/officeart/2016/7/layout/AccentHomeChevronProcess"/>
    <dgm:cxn modelId="{C3DCC376-D230-47A5-B0AF-7BF05A5F988F}" type="presParOf" srcId="{D85162A9-E7E1-4DA6-A96C-574B4875794C}" destId="{5C7AB7EB-E74C-4AF9-873D-5493F7962F03}" srcOrd="0" destOrd="0" presId="urn:microsoft.com/office/officeart/2016/7/layout/AccentHomeChevronProcess"/>
    <dgm:cxn modelId="{3B951B36-7350-4EA2-B9D5-5614563BACC1}" type="presParOf" srcId="{D85162A9-E7E1-4DA6-A96C-574B4875794C}" destId="{FCBE03BB-10EF-463F-ADE9-2490921E2F01}" srcOrd="1" destOrd="0" presId="urn:microsoft.com/office/officeart/2016/7/layout/AccentHomeChevronProcess"/>
    <dgm:cxn modelId="{0DF3A932-41AE-4A1B-B940-4F00F9CF7627}" type="presParOf" srcId="{D85162A9-E7E1-4DA6-A96C-574B4875794C}" destId="{499DECC5-47AF-4CB1-BCD3-F288444FFD05}" srcOrd="2" destOrd="0" presId="urn:microsoft.com/office/officeart/2016/7/layout/AccentHomeChevronProcess"/>
    <dgm:cxn modelId="{959D2AAF-704B-4D08-8294-3790BF74564E}" type="presParOf" srcId="{D85162A9-E7E1-4DA6-A96C-574B4875794C}" destId="{303CC2BE-542F-4C56-82EF-DBD9BE5FA7D0}" srcOrd="3" destOrd="0" presId="urn:microsoft.com/office/officeart/2016/7/layout/AccentHomeChevronProcess"/>
    <dgm:cxn modelId="{E44537FE-1975-4124-BCD2-862CC511C87F}" type="presParOf" srcId="{783BA2EA-8436-4CCE-A39E-6BCF5238143F}" destId="{31E06083-C734-4BB7-B45B-F495DA16657F}" srcOrd="5" destOrd="0" presId="urn:microsoft.com/office/officeart/2016/7/layout/AccentHomeChevronProcess"/>
    <dgm:cxn modelId="{D08F1D36-1DBD-4A90-B35A-11CB6AB70837}" type="presParOf" srcId="{783BA2EA-8436-4CCE-A39E-6BCF5238143F}" destId="{33C0640E-1908-43E2-A30D-C597CD2E5C45}" srcOrd="6" destOrd="0" presId="urn:microsoft.com/office/officeart/2016/7/layout/AccentHomeChevronProcess"/>
    <dgm:cxn modelId="{77398350-C6EC-4106-8EBF-0C0C73F7D8E2}" type="presParOf" srcId="{33C0640E-1908-43E2-A30D-C597CD2E5C45}" destId="{D45698BB-B312-4969-9C62-8B658A7BE04B}" srcOrd="0" destOrd="0" presId="urn:microsoft.com/office/officeart/2016/7/layout/AccentHomeChevronProcess"/>
    <dgm:cxn modelId="{BB0C5B20-87A6-498F-A1F7-C45BD18A0349}" type="presParOf" srcId="{33C0640E-1908-43E2-A30D-C597CD2E5C45}" destId="{8CE5514B-799A-4B97-A4CE-949CED117359}" srcOrd="1" destOrd="0" presId="urn:microsoft.com/office/officeart/2016/7/layout/AccentHomeChevronProcess"/>
    <dgm:cxn modelId="{7900CD8C-9318-4089-992F-92843765BB6E}" type="presParOf" srcId="{33C0640E-1908-43E2-A30D-C597CD2E5C45}" destId="{26E75E88-EED9-45B9-B2E1-7CF90983F84F}" srcOrd="2" destOrd="0" presId="urn:microsoft.com/office/officeart/2016/7/layout/AccentHomeChevronProcess"/>
    <dgm:cxn modelId="{51FB55C6-15A1-4FDA-9B20-03379835FB58}" type="presParOf" srcId="{33C0640E-1908-43E2-A30D-C597CD2E5C45}" destId="{0E310878-290E-4CDF-A224-A01279FC1395}" srcOrd="3" destOrd="0" presId="urn:microsoft.com/office/officeart/2016/7/layout/AccentHomeChevronProcess"/>
    <dgm:cxn modelId="{846F24E1-EA22-4D81-ACCB-5088E0274B96}" type="presParOf" srcId="{783BA2EA-8436-4CCE-A39E-6BCF5238143F}" destId="{55F036F5-304F-4940-A050-48A87A0DF8E4}" srcOrd="7" destOrd="0" presId="urn:microsoft.com/office/officeart/2016/7/layout/AccentHomeChevronProcess"/>
    <dgm:cxn modelId="{9CDD98A5-3C45-403C-8FFA-C5E45A5D72EC}" type="presParOf" srcId="{783BA2EA-8436-4CCE-A39E-6BCF5238143F}" destId="{1B1FFA15-18C7-4FA1-8E23-8A3F31C302EB}" srcOrd="8" destOrd="0" presId="urn:microsoft.com/office/officeart/2016/7/layout/AccentHomeChevronProcess"/>
    <dgm:cxn modelId="{7E6ED34B-B1F0-4FB3-850D-E94B6E9E17D3}" type="presParOf" srcId="{1B1FFA15-18C7-4FA1-8E23-8A3F31C302EB}" destId="{736EA73E-CF05-45B4-A946-DC09155D617E}" srcOrd="0" destOrd="0" presId="urn:microsoft.com/office/officeart/2016/7/layout/AccentHomeChevronProcess"/>
    <dgm:cxn modelId="{62E0986F-AF8A-4BB9-9929-81DF0F4BFDCA}" type="presParOf" srcId="{1B1FFA15-18C7-4FA1-8E23-8A3F31C302EB}" destId="{507DCF5B-980F-4E37-B5EB-2E84D9C6B52F}" srcOrd="1" destOrd="0" presId="urn:microsoft.com/office/officeart/2016/7/layout/AccentHomeChevronProcess"/>
    <dgm:cxn modelId="{93041484-7DAD-4FD9-B487-F83C4013B175}" type="presParOf" srcId="{1B1FFA15-18C7-4FA1-8E23-8A3F31C302EB}" destId="{EEA84B30-BE1D-4937-8B3F-F60859618187}" srcOrd="2" destOrd="0" presId="urn:microsoft.com/office/officeart/2016/7/layout/AccentHomeChevronProcess"/>
    <dgm:cxn modelId="{7003133C-AC1E-431B-BAC1-22BEE521CC89}" type="presParOf" srcId="{1B1FFA15-18C7-4FA1-8E23-8A3F31C302EB}" destId="{74B8F068-5875-4CEC-BBA5-2D4AFCF2A5DE}" srcOrd="3" destOrd="0" presId="urn:microsoft.com/office/officeart/2016/7/layout/AccentHomeChevro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49CA8-F730-4485-B25A-C15A62708F74}">
      <dsp:nvSpPr>
        <dsp:cNvPr id="0" name=""/>
        <dsp:cNvSpPr/>
      </dsp:nvSpPr>
      <dsp:spPr>
        <a:xfrm rot="5400000">
          <a:off x="-382793" y="777262"/>
          <a:ext cx="884490"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6E000D-F109-45EB-B501-4B78AA5C433C}">
      <dsp:nvSpPr>
        <dsp:cNvPr id="0" name=""/>
        <dsp:cNvSpPr/>
      </dsp:nvSpPr>
      <dsp:spPr>
        <a:xfrm>
          <a:off x="1362" y="1277597"/>
          <a:ext cx="1452236" cy="294830"/>
        </a:xfrm>
        <a:prstGeom prst="homePlate">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7:30 – 9 am</a:t>
          </a:r>
        </a:p>
      </dsp:txBody>
      <dsp:txXfrm>
        <a:off x="1362" y="1277597"/>
        <a:ext cx="1415382" cy="294830"/>
      </dsp:txXfrm>
    </dsp:sp>
    <dsp:sp modelId="{690A1E60-14A3-48E2-969A-2D37B614EB37}">
      <dsp:nvSpPr>
        <dsp:cNvPr id="0" name=""/>
        <dsp:cNvSpPr/>
      </dsp:nvSpPr>
      <dsp:spPr>
        <a:xfrm>
          <a:off x="117540" y="462814"/>
          <a:ext cx="1179215" cy="745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Sponsor Setup</a:t>
          </a:r>
        </a:p>
      </dsp:txBody>
      <dsp:txXfrm>
        <a:off x="117540" y="462814"/>
        <a:ext cx="1179215" cy="745075"/>
      </dsp:txXfrm>
    </dsp:sp>
    <dsp:sp modelId="{CC632145-1148-4956-9088-B915D0D0FD99}">
      <dsp:nvSpPr>
        <dsp:cNvPr id="0" name=""/>
        <dsp:cNvSpPr/>
      </dsp:nvSpPr>
      <dsp:spPr>
        <a:xfrm rot="5400000">
          <a:off x="996830" y="777262"/>
          <a:ext cx="884490"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1F2D5D-B2F9-4DA3-A66A-9C6CCF024E35}">
      <dsp:nvSpPr>
        <dsp:cNvPr id="0" name=""/>
        <dsp:cNvSpPr/>
      </dsp:nvSpPr>
      <dsp:spPr>
        <a:xfrm>
          <a:off x="1380986" y="1277597"/>
          <a:ext cx="1452236" cy="294830"/>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9 am</a:t>
          </a:r>
        </a:p>
      </dsp:txBody>
      <dsp:txXfrm>
        <a:off x="1454694" y="1277597"/>
        <a:ext cx="1304821" cy="294830"/>
      </dsp:txXfrm>
    </dsp:sp>
    <dsp:sp modelId="{76F87B8F-7B70-4B8F-BD86-BC83CD9F0297}">
      <dsp:nvSpPr>
        <dsp:cNvPr id="0" name=""/>
        <dsp:cNvSpPr/>
      </dsp:nvSpPr>
      <dsp:spPr>
        <a:xfrm>
          <a:off x="1497165" y="462814"/>
          <a:ext cx="1179215" cy="745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Keynote Museum Tour of Computers through the Decades</a:t>
          </a:r>
        </a:p>
      </dsp:txBody>
      <dsp:txXfrm>
        <a:off x="1497165" y="462814"/>
        <a:ext cx="1179215" cy="745075"/>
      </dsp:txXfrm>
    </dsp:sp>
    <dsp:sp modelId="{5C7AB7EB-E74C-4AF9-873D-5493F7962F03}">
      <dsp:nvSpPr>
        <dsp:cNvPr id="0" name=""/>
        <dsp:cNvSpPr/>
      </dsp:nvSpPr>
      <dsp:spPr>
        <a:xfrm rot="5400000">
          <a:off x="2376454" y="777262"/>
          <a:ext cx="884490"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BE03BB-10EF-463F-ADE9-2490921E2F01}">
      <dsp:nvSpPr>
        <dsp:cNvPr id="0" name=""/>
        <dsp:cNvSpPr/>
      </dsp:nvSpPr>
      <dsp:spPr>
        <a:xfrm>
          <a:off x="2760610" y="1277597"/>
          <a:ext cx="1452236" cy="294830"/>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10 am</a:t>
          </a:r>
        </a:p>
      </dsp:txBody>
      <dsp:txXfrm>
        <a:off x="2834318" y="1277597"/>
        <a:ext cx="1304821" cy="294830"/>
      </dsp:txXfrm>
    </dsp:sp>
    <dsp:sp modelId="{499DECC5-47AF-4CB1-BCD3-F288444FFD05}">
      <dsp:nvSpPr>
        <dsp:cNvPr id="0" name=""/>
        <dsp:cNvSpPr/>
      </dsp:nvSpPr>
      <dsp:spPr>
        <a:xfrm>
          <a:off x="2876789" y="462814"/>
          <a:ext cx="1179215" cy="480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Session with 15 minute break for refreshments and browsing the museum/sponsors</a:t>
          </a:r>
        </a:p>
      </dsp:txBody>
      <dsp:txXfrm>
        <a:off x="2876789" y="462814"/>
        <a:ext cx="1179215" cy="480057"/>
      </dsp:txXfrm>
    </dsp:sp>
    <dsp:sp modelId="{D45698BB-B312-4969-9C62-8B658A7BE04B}">
      <dsp:nvSpPr>
        <dsp:cNvPr id="0" name=""/>
        <dsp:cNvSpPr/>
      </dsp:nvSpPr>
      <dsp:spPr>
        <a:xfrm rot="5400000">
          <a:off x="3756079" y="777262"/>
          <a:ext cx="884490"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5514B-799A-4B97-A4CE-949CED117359}">
      <dsp:nvSpPr>
        <dsp:cNvPr id="0" name=""/>
        <dsp:cNvSpPr/>
      </dsp:nvSpPr>
      <dsp:spPr>
        <a:xfrm>
          <a:off x="4140234" y="1277597"/>
          <a:ext cx="1452236" cy="294830"/>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11:15 am</a:t>
          </a:r>
        </a:p>
      </dsp:txBody>
      <dsp:txXfrm>
        <a:off x="4213942" y="1277597"/>
        <a:ext cx="1304821" cy="294830"/>
      </dsp:txXfrm>
    </dsp:sp>
    <dsp:sp modelId="{26E75E88-EED9-45B9-B2E1-7CF90983F84F}">
      <dsp:nvSpPr>
        <dsp:cNvPr id="0" name=""/>
        <dsp:cNvSpPr/>
      </dsp:nvSpPr>
      <dsp:spPr>
        <a:xfrm>
          <a:off x="4256413" y="462814"/>
          <a:ext cx="1179215" cy="480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Session with 15 minute break for refreshments and browsing the museum/sponsors</a:t>
          </a:r>
        </a:p>
      </dsp:txBody>
      <dsp:txXfrm>
        <a:off x="4256413" y="462814"/>
        <a:ext cx="1179215" cy="480057"/>
      </dsp:txXfrm>
    </dsp:sp>
    <dsp:sp modelId="{736EA73E-CF05-45B4-A946-DC09155D617E}">
      <dsp:nvSpPr>
        <dsp:cNvPr id="0" name=""/>
        <dsp:cNvSpPr/>
      </dsp:nvSpPr>
      <dsp:spPr>
        <a:xfrm rot="5400000">
          <a:off x="5135703" y="777262"/>
          <a:ext cx="884490"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7DCF5B-980F-4E37-B5EB-2E84D9C6B52F}">
      <dsp:nvSpPr>
        <dsp:cNvPr id="0" name=""/>
        <dsp:cNvSpPr/>
      </dsp:nvSpPr>
      <dsp:spPr>
        <a:xfrm>
          <a:off x="5519858" y="1277597"/>
          <a:ext cx="1452236" cy="294830"/>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12 noon</a:t>
          </a:r>
        </a:p>
      </dsp:txBody>
      <dsp:txXfrm>
        <a:off x="5593566" y="1277597"/>
        <a:ext cx="1304821" cy="294830"/>
      </dsp:txXfrm>
    </dsp:sp>
    <dsp:sp modelId="{EEA84B30-BE1D-4937-8B3F-F60859618187}">
      <dsp:nvSpPr>
        <dsp:cNvPr id="0" name=""/>
        <dsp:cNvSpPr/>
      </dsp:nvSpPr>
      <dsp:spPr>
        <a:xfrm>
          <a:off x="5636037" y="462814"/>
          <a:ext cx="1179215" cy="480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Lunch – Street food and browsing the museum/sponsors</a:t>
          </a:r>
        </a:p>
      </dsp:txBody>
      <dsp:txXfrm>
        <a:off x="5636037" y="462814"/>
        <a:ext cx="1179215" cy="480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49CA8-F730-4485-B25A-C15A62708F74}">
      <dsp:nvSpPr>
        <dsp:cNvPr id="0" name=""/>
        <dsp:cNvSpPr/>
      </dsp:nvSpPr>
      <dsp:spPr>
        <a:xfrm rot="5400000">
          <a:off x="-442717" y="890451"/>
          <a:ext cx="1004337"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6E000D-F109-45EB-B501-4B78AA5C433C}">
      <dsp:nvSpPr>
        <dsp:cNvPr id="0" name=""/>
        <dsp:cNvSpPr/>
      </dsp:nvSpPr>
      <dsp:spPr>
        <a:xfrm>
          <a:off x="1362" y="1450709"/>
          <a:ext cx="1452235" cy="334779"/>
        </a:xfrm>
        <a:prstGeom prst="homePlate">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 pm</a:t>
          </a:r>
        </a:p>
      </dsp:txBody>
      <dsp:txXfrm>
        <a:off x="1362" y="1450709"/>
        <a:ext cx="1410388" cy="334779"/>
      </dsp:txXfrm>
    </dsp:sp>
    <dsp:sp modelId="{690A1E60-14A3-48E2-969A-2D37B614EB37}">
      <dsp:nvSpPr>
        <dsp:cNvPr id="0" name=""/>
        <dsp:cNvSpPr/>
      </dsp:nvSpPr>
      <dsp:spPr>
        <a:xfrm>
          <a:off x="117540" y="516079"/>
          <a:ext cx="1179215" cy="59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Session with 15 minute break for refreshments and browsing the museum/sponsors</a:t>
          </a:r>
        </a:p>
      </dsp:txBody>
      <dsp:txXfrm>
        <a:off x="117540" y="516079"/>
        <a:ext cx="1179215" cy="599903"/>
      </dsp:txXfrm>
    </dsp:sp>
    <dsp:sp modelId="{CC632145-1148-4956-9088-B915D0D0FD99}">
      <dsp:nvSpPr>
        <dsp:cNvPr id="0" name=""/>
        <dsp:cNvSpPr/>
      </dsp:nvSpPr>
      <dsp:spPr>
        <a:xfrm rot="5400000">
          <a:off x="936906" y="890451"/>
          <a:ext cx="1004337"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1F2D5D-B2F9-4DA3-A66A-9C6CCF024E35}">
      <dsp:nvSpPr>
        <dsp:cNvPr id="0" name=""/>
        <dsp:cNvSpPr/>
      </dsp:nvSpPr>
      <dsp:spPr>
        <a:xfrm>
          <a:off x="1380986" y="1450709"/>
          <a:ext cx="1452235" cy="334779"/>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2:15 pm</a:t>
          </a:r>
        </a:p>
      </dsp:txBody>
      <dsp:txXfrm>
        <a:off x="1464681" y="1450709"/>
        <a:ext cx="1284845" cy="334779"/>
      </dsp:txXfrm>
    </dsp:sp>
    <dsp:sp modelId="{76F87B8F-7B70-4B8F-BD86-BC83CD9F0297}">
      <dsp:nvSpPr>
        <dsp:cNvPr id="0" name=""/>
        <dsp:cNvSpPr/>
      </dsp:nvSpPr>
      <dsp:spPr>
        <a:xfrm>
          <a:off x="1497164" y="516079"/>
          <a:ext cx="1179215" cy="59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Session with 15 minute break for refreshments and browsing the museum/sponsors</a:t>
          </a:r>
        </a:p>
      </dsp:txBody>
      <dsp:txXfrm>
        <a:off x="1497164" y="516079"/>
        <a:ext cx="1179215" cy="599903"/>
      </dsp:txXfrm>
    </dsp:sp>
    <dsp:sp modelId="{5C7AB7EB-E74C-4AF9-873D-5493F7962F03}">
      <dsp:nvSpPr>
        <dsp:cNvPr id="0" name=""/>
        <dsp:cNvSpPr/>
      </dsp:nvSpPr>
      <dsp:spPr>
        <a:xfrm rot="5400000">
          <a:off x="2316531" y="890451"/>
          <a:ext cx="1004337"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BE03BB-10EF-463F-ADE9-2490921E2F01}">
      <dsp:nvSpPr>
        <dsp:cNvPr id="0" name=""/>
        <dsp:cNvSpPr/>
      </dsp:nvSpPr>
      <dsp:spPr>
        <a:xfrm>
          <a:off x="2760610" y="1450709"/>
          <a:ext cx="1452235" cy="334779"/>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3:30pm</a:t>
          </a:r>
        </a:p>
      </dsp:txBody>
      <dsp:txXfrm>
        <a:off x="2844305" y="1450709"/>
        <a:ext cx="1284845" cy="334779"/>
      </dsp:txXfrm>
    </dsp:sp>
    <dsp:sp modelId="{499DECC5-47AF-4CB1-BCD3-F288444FFD05}">
      <dsp:nvSpPr>
        <dsp:cNvPr id="0" name=""/>
        <dsp:cNvSpPr/>
      </dsp:nvSpPr>
      <dsp:spPr>
        <a:xfrm>
          <a:off x="2876788" y="516079"/>
          <a:ext cx="1179215" cy="59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Session with 15 minute break for refreshments and browsing the museum/sponsors</a:t>
          </a:r>
        </a:p>
      </dsp:txBody>
      <dsp:txXfrm>
        <a:off x="2876788" y="516079"/>
        <a:ext cx="1179215" cy="599903"/>
      </dsp:txXfrm>
    </dsp:sp>
    <dsp:sp modelId="{D45698BB-B312-4969-9C62-8B658A7BE04B}">
      <dsp:nvSpPr>
        <dsp:cNvPr id="0" name=""/>
        <dsp:cNvSpPr/>
      </dsp:nvSpPr>
      <dsp:spPr>
        <a:xfrm rot="5400000">
          <a:off x="3696155" y="890451"/>
          <a:ext cx="1004337"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5514B-799A-4B97-A4CE-949CED117359}">
      <dsp:nvSpPr>
        <dsp:cNvPr id="0" name=""/>
        <dsp:cNvSpPr/>
      </dsp:nvSpPr>
      <dsp:spPr>
        <a:xfrm>
          <a:off x="4140234" y="1450709"/>
          <a:ext cx="1452235" cy="334779"/>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4:45 pm</a:t>
          </a:r>
        </a:p>
      </dsp:txBody>
      <dsp:txXfrm>
        <a:off x="4223929" y="1450709"/>
        <a:ext cx="1284845" cy="334779"/>
      </dsp:txXfrm>
    </dsp:sp>
    <dsp:sp modelId="{26E75E88-EED9-45B9-B2E1-7CF90983F84F}">
      <dsp:nvSpPr>
        <dsp:cNvPr id="0" name=""/>
        <dsp:cNvSpPr/>
      </dsp:nvSpPr>
      <dsp:spPr>
        <a:xfrm>
          <a:off x="4256412" y="516079"/>
          <a:ext cx="1179215" cy="59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Session with 15 minute break for refreshments and browsing the museum/sponsors</a:t>
          </a:r>
        </a:p>
      </dsp:txBody>
      <dsp:txXfrm>
        <a:off x="4256412" y="516079"/>
        <a:ext cx="1179215" cy="599903"/>
      </dsp:txXfrm>
    </dsp:sp>
    <dsp:sp modelId="{736EA73E-CF05-45B4-A946-DC09155D617E}">
      <dsp:nvSpPr>
        <dsp:cNvPr id="0" name=""/>
        <dsp:cNvSpPr/>
      </dsp:nvSpPr>
      <dsp:spPr>
        <a:xfrm rot="5400000">
          <a:off x="5075779" y="890451"/>
          <a:ext cx="1004337" cy="116178"/>
        </a:xfrm>
        <a:prstGeom prst="corner">
          <a:avLst>
            <a:gd name="adj1" fmla="val 1000"/>
            <a:gd name="adj2" fmla="val 1000"/>
          </a:avLst>
        </a:prstGeom>
        <a:solidFill>
          <a:schemeClr val="lt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7DCF5B-980F-4E37-B5EB-2E84D9C6B52F}">
      <dsp:nvSpPr>
        <dsp:cNvPr id="0" name=""/>
        <dsp:cNvSpPr/>
      </dsp:nvSpPr>
      <dsp:spPr>
        <a:xfrm>
          <a:off x="5519858" y="1450709"/>
          <a:ext cx="1452235" cy="334779"/>
        </a:xfrm>
        <a:prstGeom prst="chevron">
          <a:avLst>
            <a:gd name="adj" fmla="val 25000"/>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5:45 pm</a:t>
          </a:r>
        </a:p>
      </dsp:txBody>
      <dsp:txXfrm>
        <a:off x="5603553" y="1450709"/>
        <a:ext cx="1284845" cy="334779"/>
      </dsp:txXfrm>
    </dsp:sp>
    <dsp:sp modelId="{EEA84B30-BE1D-4937-8B3F-F60859618187}">
      <dsp:nvSpPr>
        <dsp:cNvPr id="0" name=""/>
        <dsp:cNvSpPr/>
      </dsp:nvSpPr>
      <dsp:spPr>
        <a:xfrm>
          <a:off x="5636037" y="516079"/>
          <a:ext cx="1179215" cy="59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Closing Note &amp; Prize Giving</a:t>
          </a:r>
        </a:p>
      </dsp:txBody>
      <dsp:txXfrm>
        <a:off x="5636037" y="516079"/>
        <a:ext cx="1179215" cy="599903"/>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8/3/2022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8/3/2022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8/3/2022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8/3/2022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8/3/2022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8/3/2022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www.tnmoc.org/news-releases/2021/8/11/the-national-museum-of-computing-to-launch-ambassador-kids-programme-to-inspire-next-generation-of-technology-leaders-1"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brett@lightningtools.com"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844D7BA-4349-4874-BF98-D05EF706F3A2}"/>
              </a:ext>
            </a:extLst>
          </p:cNvPr>
          <p:cNvPicPr>
            <a:picLocks noChangeAspect="1"/>
          </p:cNvPicPr>
          <p:nvPr/>
        </p:nvPicPr>
        <p:blipFill rotWithShape="1">
          <a:blip r:embed="rId2"/>
          <a:srcRect t="2447" b="13284"/>
          <a:stretch/>
        </p:blipFill>
        <p:spPr>
          <a:xfrm>
            <a:off x="20" y="10"/>
            <a:ext cx="12191980" cy="6857990"/>
          </a:xfrm>
          <a:prstGeom prst="rect">
            <a:avLst/>
          </a:prstGeom>
        </p:spPr>
      </p:pic>
      <p:sp>
        <p:nvSpPr>
          <p:cNvPr id="49" name="Rectangle 48">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5488635B-5F1E-450D-988C-60E58FE5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68ADFF">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6194F1D8-917A-408B-9C96-873AE00BF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rgbClr val="68ADFF">
              <a:alpha val="40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8195733" y="1524001"/>
            <a:ext cx="3412067" cy="3478384"/>
          </a:xfrm>
        </p:spPr>
        <p:txBody>
          <a:bodyPr>
            <a:normAutofit/>
          </a:bodyPr>
          <a:lstStyle/>
          <a:p>
            <a:r>
              <a:rPr lang="en-US" dirty="0">
                <a:solidFill>
                  <a:srgbClr val="FFFFFF"/>
                </a:solidFill>
              </a:rPr>
              <a:t>Bletchley Park 2022</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8195733" y="5145513"/>
            <a:ext cx="3412067" cy="738820"/>
          </a:xfrm>
        </p:spPr>
        <p:txBody>
          <a:bodyPr>
            <a:normAutofit fontScale="77500" lnSpcReduction="20000"/>
          </a:bodyPr>
          <a:lstStyle/>
          <a:p>
            <a:r>
              <a:rPr lang="en-US" dirty="0">
                <a:solidFill>
                  <a:schemeClr val="bg1"/>
                </a:solidFill>
              </a:rPr>
              <a:t>A Microsoft 365 Community COLLABORATION CONFERENCE</a:t>
            </a:r>
          </a:p>
          <a:p>
            <a:r>
              <a:rPr lang="en-US" dirty="0">
                <a:solidFill>
                  <a:schemeClr val="bg1"/>
                </a:solidFill>
              </a:rPr>
              <a:t>Wednesday, 5</a:t>
            </a:r>
            <a:r>
              <a:rPr lang="en-US" baseline="30000" dirty="0">
                <a:solidFill>
                  <a:schemeClr val="bg1"/>
                </a:solidFill>
              </a:rPr>
              <a:t>th</a:t>
            </a:r>
            <a:r>
              <a:rPr lang="en-US" dirty="0">
                <a:solidFill>
                  <a:schemeClr val="bg1"/>
                </a:solidFill>
              </a:rPr>
              <a:t> </a:t>
            </a:r>
            <a:r>
              <a:rPr lang="en-US" dirty="0" err="1">
                <a:solidFill>
                  <a:schemeClr val="bg1"/>
                </a:solidFill>
              </a:rPr>
              <a:t>OCtober</a:t>
            </a:r>
            <a:r>
              <a:rPr lang="en-US" dirty="0">
                <a:solidFill>
                  <a:schemeClr val="bg1"/>
                </a:solidFill>
              </a:rPr>
              <a:t> 2022</a:t>
            </a:r>
          </a:p>
        </p:txBody>
      </p:sp>
      <p:pic>
        <p:nvPicPr>
          <p:cNvPr id="17" name="Picture 2" descr="Bletchley Park 2022">
            <a:extLst>
              <a:ext uri="{FF2B5EF4-FFF2-40B4-BE49-F238E27FC236}">
                <a16:creationId xmlns:a16="http://schemas.microsoft.com/office/drawing/2014/main" id="{D6B3946B-B1DD-4917-8CC9-EB4701B1F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910" y="601201"/>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003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2EE653D-BC14-45B1-8D24-7B1D15C15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0756044-8ABF-436D-ACC7-CC5D8A890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3194092"/>
            <a:ext cx="3705323" cy="320670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EBD88AD-CFAE-47F9-8846-DEF6C31DC1D2}"/>
              </a:ext>
            </a:extLst>
          </p:cNvPr>
          <p:cNvSpPr>
            <a:spLocks noGrp="1"/>
          </p:cNvSpPr>
          <p:nvPr>
            <p:ph type="title"/>
          </p:nvPr>
        </p:nvSpPr>
        <p:spPr>
          <a:xfrm>
            <a:off x="768265" y="3425294"/>
            <a:ext cx="3222911" cy="2800478"/>
          </a:xfrm>
        </p:spPr>
        <p:txBody>
          <a:bodyPr anchor="ctr">
            <a:normAutofit/>
          </a:bodyPr>
          <a:lstStyle/>
          <a:p>
            <a:r>
              <a:rPr lang="en-GB">
                <a:solidFill>
                  <a:srgbClr val="FFFFFF"/>
                </a:solidFill>
              </a:rPr>
              <a:t>About US</a:t>
            </a:r>
          </a:p>
        </p:txBody>
      </p:sp>
      <p:sp>
        <p:nvSpPr>
          <p:cNvPr id="81" name="Rectangle 80">
            <a:extLst>
              <a:ext uri="{FF2B5EF4-FFF2-40B4-BE49-F238E27FC236}">
                <a16:creationId xmlns:a16="http://schemas.microsoft.com/office/drawing/2014/main" id="{74D9782C-74A3-446D-82EF-820B150EE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5608482"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83DAEFAE-02A0-4BD0-BD20-8B4D1DDE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453643"/>
            <a:ext cx="5591533" cy="985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177AEC09-3CCA-46EC-84BD-E93CF6B6A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64265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letchley Park 2022">
            <a:extLst>
              <a:ext uri="{FF2B5EF4-FFF2-40B4-BE49-F238E27FC236}">
                <a16:creationId xmlns:a16="http://schemas.microsoft.com/office/drawing/2014/main" id="{A8D085FE-CBEC-45B2-B4BB-913191C34E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7398" y="1606532"/>
            <a:ext cx="2429755" cy="522397"/>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D69A557F-B0B3-496C-89B0-58F3248CA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8374" y="649815"/>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ur Team | Intelligent Decisioning">
            <a:extLst>
              <a:ext uri="{FF2B5EF4-FFF2-40B4-BE49-F238E27FC236}">
                <a16:creationId xmlns:a16="http://schemas.microsoft.com/office/drawing/2014/main" id="{B00A5C10-A214-42E4-9D63-8E64E63E8D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1801" y="817837"/>
            <a:ext cx="2099787" cy="2099787"/>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4B51D38F-DD9D-4C69-A9F6-11994D55D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3934" y="64669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Brett Lonsdale (brett lonsdale)">
            <a:extLst>
              <a:ext uri="{FF2B5EF4-FFF2-40B4-BE49-F238E27FC236}">
                <a16:creationId xmlns:a16="http://schemas.microsoft.com/office/drawing/2014/main" id="{267E6705-3136-42B8-8545-CE72F917B3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75652" y="817837"/>
            <a:ext cx="2099787" cy="2099787"/>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278AB92F-486F-4BC0-9CCC-F51ADFD9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6076" y="646698"/>
            <a:ext cx="2753496" cy="245220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aul Hunt">
            <a:extLst>
              <a:ext uri="{FF2B5EF4-FFF2-40B4-BE49-F238E27FC236}">
                <a16:creationId xmlns:a16="http://schemas.microsoft.com/office/drawing/2014/main" id="{6494FA29-97C2-4FF0-B415-9F4765B2030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bwMode="auto">
          <a:xfrm>
            <a:off x="9320878" y="817837"/>
            <a:ext cx="2099787" cy="2099787"/>
          </a:xfrm>
          <a:prstGeom prst="rect">
            <a:avLst/>
          </a:prstGeom>
          <a:noFill/>
          <a:extLst>
            <a:ext uri="{909E8E84-426E-40DD-AFC4-6F175D3DCCD1}">
              <a14:hiddenFill xmlns:a14="http://schemas.microsoft.com/office/drawing/2010/main">
                <a:solidFill>
                  <a:srgbClr val="FFFFFF"/>
                </a:solidFill>
              </a14:hiddenFill>
            </a:ext>
          </a:extLst>
        </p:spPr>
      </p:pic>
      <p:sp>
        <p:nvSpPr>
          <p:cNvPr id="2058" name="Content Placeholder 2057">
            <a:extLst>
              <a:ext uri="{FF2B5EF4-FFF2-40B4-BE49-F238E27FC236}">
                <a16:creationId xmlns:a16="http://schemas.microsoft.com/office/drawing/2014/main" id="{B912FB88-92DD-41C2-90D3-5661181EDC95}"/>
              </a:ext>
            </a:extLst>
          </p:cNvPr>
          <p:cNvSpPr>
            <a:spLocks noGrp="1"/>
          </p:cNvSpPr>
          <p:nvPr>
            <p:ph idx="1"/>
          </p:nvPr>
        </p:nvSpPr>
        <p:spPr>
          <a:xfrm>
            <a:off x="4561870" y="3425295"/>
            <a:ext cx="7022730" cy="2800477"/>
          </a:xfrm>
        </p:spPr>
        <p:txBody>
          <a:bodyPr>
            <a:normAutofit/>
          </a:bodyPr>
          <a:lstStyle/>
          <a:p>
            <a:pPr marL="0" indent="0">
              <a:buNone/>
            </a:pPr>
            <a:r>
              <a:rPr lang="en-US" dirty="0"/>
              <a:t>Collabdays is a one-day regional community event and sister to the larger CollabSummit that takes place in Europe and the United States. The organizers; Tony Pounder, Paul Hunt MVP, and Brett Lonsdale (MVP) have successfully hosted Collabdays Birmingham, and formerly SharePoint Saturday UK every year since 2010. Collabdays makes it possible for attendees to visit an event within their region, whilst learning from some of the best Microsoft 365 speakers. </a:t>
            </a:r>
          </a:p>
        </p:txBody>
      </p:sp>
    </p:spTree>
    <p:extLst>
      <p:ext uri="{BB962C8B-B14F-4D97-AF65-F5344CB8AC3E}">
        <p14:creationId xmlns:p14="http://schemas.microsoft.com/office/powerpoint/2010/main" val="385307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33" name="Rectangle 103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035" name="Rectangle 103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7" name="Rectangle 1036">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039" name="Rectangle 103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id-AAD77992-640A-45BB-AB3A-33D9A41D038F" descr="Image.jpeg">
            <a:extLst>
              <a:ext uri="{FF2B5EF4-FFF2-40B4-BE49-F238E27FC236}">
                <a16:creationId xmlns:a16="http://schemas.microsoft.com/office/drawing/2014/main" id="{A99A9A43-E7D8-901D-FDEE-EF1D18AE95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Rectangle 1040">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BF2DA-D77C-4141-B85F-C243C86C3577}"/>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lnSpc>
                <a:spcPct val="90000"/>
              </a:lnSpc>
            </a:pPr>
            <a:r>
              <a:rPr lang="en-US" sz="1900">
                <a:solidFill>
                  <a:schemeClr val="bg1"/>
                </a:solidFill>
              </a:rPr>
              <a:t>Collabdays offers attendees THE CHANCE to learn about Teams, SharePoint, The Power Platform and Azure</a:t>
            </a:r>
          </a:p>
        </p:txBody>
      </p:sp>
      <p:pic>
        <p:nvPicPr>
          <p:cNvPr id="21" name="Picture 2" descr="Bletchley Park 2022">
            <a:extLst>
              <a:ext uri="{FF2B5EF4-FFF2-40B4-BE49-F238E27FC236}">
                <a16:creationId xmlns:a16="http://schemas.microsoft.com/office/drawing/2014/main" id="{213A3691-844E-E9AD-4F4C-DD16C415C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13274"/>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F6F0FA2-8507-4917-AE55-639B2CB72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B029887-747B-4B63-A5EF-FE961029A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280E93-BE10-4F1B-AA74-FE76E04D6188}"/>
              </a:ext>
            </a:extLst>
          </p:cNvPr>
          <p:cNvSpPr>
            <a:spLocks noGrp="1"/>
          </p:cNvSpPr>
          <p:nvPr>
            <p:ph type="title"/>
          </p:nvPr>
        </p:nvSpPr>
        <p:spPr>
          <a:xfrm>
            <a:off x="5211575" y="1357895"/>
            <a:ext cx="6400367" cy="1346570"/>
          </a:xfrm>
        </p:spPr>
        <p:txBody>
          <a:bodyPr anchor="ctr">
            <a:normAutofit/>
          </a:bodyPr>
          <a:lstStyle/>
          <a:p>
            <a:r>
              <a:rPr lang="en-GB" dirty="0">
                <a:solidFill>
                  <a:srgbClr val="FFFFFF"/>
                </a:solidFill>
              </a:rPr>
              <a:t>The Venue – National Museum of Computing UK</a:t>
            </a:r>
          </a:p>
        </p:txBody>
      </p:sp>
      <p:pic>
        <p:nvPicPr>
          <p:cNvPr id="4102" name="Picture 6" descr="See the source image">
            <a:extLst>
              <a:ext uri="{FF2B5EF4-FFF2-40B4-BE49-F238E27FC236}">
                <a16:creationId xmlns:a16="http://schemas.microsoft.com/office/drawing/2014/main" id="{7C2E4376-F844-4C87-94DC-0C12A5917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35" r="1" b="1"/>
          <a:stretch/>
        </p:blipFill>
        <p:spPr bwMode="auto">
          <a:xfrm>
            <a:off x="-6807" y="10"/>
            <a:ext cx="4564339" cy="22473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89C997A2-FD3C-46A4-BF60-CDD39894F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7" r="18295" b="4"/>
          <a:stretch/>
        </p:blipFill>
        <p:spPr bwMode="auto">
          <a:xfrm>
            <a:off x="-6807" y="2321380"/>
            <a:ext cx="2245801" cy="22127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11661E3B-EBDF-4ED5-9239-BD3E85FBF4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58" r="4" b="12030"/>
          <a:stretch/>
        </p:blipFill>
        <p:spPr bwMode="auto">
          <a:xfrm>
            <a:off x="2330429" y="2321380"/>
            <a:ext cx="2227101" cy="221271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E5568592-971F-40A9-91E2-EF6377404D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88" r="1" b="9597"/>
          <a:stretch/>
        </p:blipFill>
        <p:spPr bwMode="auto">
          <a:xfrm>
            <a:off x="-6808" y="4608070"/>
            <a:ext cx="4564339" cy="22494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2F31B39-DF87-4D52-AECE-FF392C0DF4B3}"/>
              </a:ext>
            </a:extLst>
          </p:cNvPr>
          <p:cNvSpPr>
            <a:spLocks noGrp="1"/>
          </p:cNvSpPr>
          <p:nvPr>
            <p:ph idx="1"/>
          </p:nvPr>
        </p:nvSpPr>
        <p:spPr>
          <a:xfrm>
            <a:off x="5207590" y="2194526"/>
            <a:ext cx="6397545" cy="3825923"/>
          </a:xfrm>
        </p:spPr>
        <p:txBody>
          <a:bodyPr>
            <a:normAutofit/>
          </a:bodyPr>
          <a:lstStyle/>
          <a:p>
            <a:r>
              <a:rPr lang="en-GB" dirty="0">
                <a:solidFill>
                  <a:srgbClr val="FFFFFF"/>
                </a:solidFill>
              </a:rPr>
              <a:t>The National Museum of Computing (TNMOC) is home to the world's largest collection of working historic computers.</a:t>
            </a:r>
          </a:p>
          <a:p>
            <a:r>
              <a:rPr lang="en-GB" dirty="0">
                <a:solidFill>
                  <a:srgbClr val="FFFFFF"/>
                </a:solidFill>
              </a:rPr>
              <a:t>One of England’s top 100 irreplaceable places</a:t>
            </a:r>
          </a:p>
          <a:p>
            <a:r>
              <a:rPr lang="en-GB" dirty="0">
                <a:solidFill>
                  <a:srgbClr val="FFFFFF"/>
                </a:solidFill>
              </a:rPr>
              <a:t>Home to the Turing-</a:t>
            </a:r>
            <a:r>
              <a:rPr lang="en-GB" dirty="0" err="1">
                <a:solidFill>
                  <a:srgbClr val="FFFFFF"/>
                </a:solidFill>
              </a:rPr>
              <a:t>Welchman</a:t>
            </a:r>
            <a:r>
              <a:rPr lang="en-GB" dirty="0">
                <a:solidFill>
                  <a:srgbClr val="FFFFFF"/>
                </a:solidFill>
              </a:rPr>
              <a:t> Bombe &amp; Colossus of the 1940’s</a:t>
            </a:r>
          </a:p>
          <a:p>
            <a:r>
              <a:rPr lang="en-GB" dirty="0">
                <a:solidFill>
                  <a:srgbClr val="FFFFFF"/>
                </a:solidFill>
              </a:rPr>
              <a:t>See the rise of computing through the 50’s, 60’s, 70’s, and 80’s</a:t>
            </a:r>
          </a:p>
        </p:txBody>
      </p:sp>
      <p:pic>
        <p:nvPicPr>
          <p:cNvPr id="20" name="Picture 2" descr="Bletchley Park 2022">
            <a:extLst>
              <a:ext uri="{FF2B5EF4-FFF2-40B4-BE49-F238E27FC236}">
                <a16:creationId xmlns:a16="http://schemas.microsoft.com/office/drawing/2014/main" id="{59907B52-0FC4-4537-8D9C-FDB8ED42B5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2666" y="171934"/>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81539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B3B8DB28-FA7D-4C33-BBA2-6D73D015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1BDD07-09FD-46A2-8DE6-55D7ED80FDBD}"/>
              </a:ext>
            </a:extLst>
          </p:cNvPr>
          <p:cNvPicPr>
            <a:picLocks noChangeAspect="1"/>
          </p:cNvPicPr>
          <p:nvPr/>
        </p:nvPicPr>
        <p:blipFill rotWithShape="1">
          <a:blip r:embed="rId2">
            <a:duotone>
              <a:prstClr val="black"/>
              <a:schemeClr val="accent1">
                <a:tint val="45000"/>
                <a:satMod val="400000"/>
              </a:schemeClr>
            </a:duotone>
          </a:blip>
          <a:srcRect t="10894" r="9091" b="3879"/>
          <a:stretch/>
        </p:blipFill>
        <p:spPr>
          <a:xfrm>
            <a:off x="20" y="10"/>
            <a:ext cx="12191980" cy="6857990"/>
          </a:xfrm>
          <a:prstGeom prst="rect">
            <a:avLst/>
          </a:prstGeom>
        </p:spPr>
      </p:pic>
      <p:sp>
        <p:nvSpPr>
          <p:cNvPr id="3118" name="Rectangle 107">
            <a:extLst>
              <a:ext uri="{FF2B5EF4-FFF2-40B4-BE49-F238E27FC236}">
                <a16:creationId xmlns:a16="http://schemas.microsoft.com/office/drawing/2014/main" id="{264FF5A0-304A-44DA-A4D4-A1E66D92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0" name="Rectangle 109">
            <a:extLst>
              <a:ext uri="{FF2B5EF4-FFF2-40B4-BE49-F238E27FC236}">
                <a16:creationId xmlns:a16="http://schemas.microsoft.com/office/drawing/2014/main" id="{AD43769B-7D6E-4E76-B810-BEC3B774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597643"/>
            <a:ext cx="7503665" cy="5794689"/>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04018D0-0AA0-4C85-88D1-2C342F56F7A6}"/>
              </a:ext>
            </a:extLst>
          </p:cNvPr>
          <p:cNvSpPr>
            <a:spLocks noGrp="1"/>
          </p:cNvSpPr>
          <p:nvPr>
            <p:ph type="title"/>
          </p:nvPr>
        </p:nvSpPr>
        <p:spPr>
          <a:xfrm>
            <a:off x="670885" y="1786445"/>
            <a:ext cx="7034288" cy="897630"/>
          </a:xfrm>
        </p:spPr>
        <p:txBody>
          <a:bodyPr anchor="ctr">
            <a:normAutofit/>
          </a:bodyPr>
          <a:lstStyle/>
          <a:p>
            <a:r>
              <a:rPr lang="en-GB" dirty="0">
                <a:solidFill>
                  <a:srgbClr val="FFFFFF"/>
                </a:solidFill>
              </a:rPr>
              <a:t>Sponsors</a:t>
            </a:r>
          </a:p>
        </p:txBody>
      </p:sp>
      <p:sp>
        <p:nvSpPr>
          <p:cNvPr id="3106" name="Content Placeholder 2">
            <a:extLst>
              <a:ext uri="{FF2B5EF4-FFF2-40B4-BE49-F238E27FC236}">
                <a16:creationId xmlns:a16="http://schemas.microsoft.com/office/drawing/2014/main" id="{66E9FE03-C550-4F55-BD77-5F0A252A55C3}"/>
              </a:ext>
            </a:extLst>
          </p:cNvPr>
          <p:cNvSpPr>
            <a:spLocks noGrp="1"/>
          </p:cNvSpPr>
          <p:nvPr>
            <p:ph idx="1"/>
          </p:nvPr>
        </p:nvSpPr>
        <p:spPr>
          <a:xfrm>
            <a:off x="670885" y="2438400"/>
            <a:ext cx="7037222" cy="3376252"/>
          </a:xfrm>
        </p:spPr>
        <p:txBody>
          <a:bodyPr>
            <a:normAutofit/>
          </a:bodyPr>
          <a:lstStyle/>
          <a:p>
            <a:pPr marL="0" indent="0">
              <a:buClr>
                <a:srgbClr val="2A80E3"/>
              </a:buClr>
              <a:buNone/>
            </a:pPr>
            <a:r>
              <a:rPr lang="en-GB" dirty="0">
                <a:solidFill>
                  <a:srgbClr val="FFFFFF"/>
                </a:solidFill>
              </a:rPr>
              <a:t>All proceeds from the sponsorship will help towards the running costs of the National Museum of Computing, and to help fund the </a:t>
            </a:r>
            <a:r>
              <a:rPr lang="en-GB" dirty="0">
                <a:solidFill>
                  <a:srgbClr val="FFFFFF"/>
                </a:solidFill>
                <a:hlinkClick r:id="rId3"/>
              </a:rPr>
              <a:t>Ambassador Kids program </a:t>
            </a:r>
            <a:r>
              <a:rPr lang="en-GB" dirty="0">
                <a:solidFill>
                  <a:srgbClr val="FFFFFF"/>
                </a:solidFill>
              </a:rPr>
              <a:t>to inspire the next generation of technology leaders.</a:t>
            </a:r>
          </a:p>
          <a:p>
            <a:pPr marL="0" indent="0">
              <a:buClr>
                <a:srgbClr val="2A80E3"/>
              </a:buClr>
              <a:buNone/>
            </a:pPr>
            <a:r>
              <a:rPr lang="en-GB" dirty="0">
                <a:solidFill>
                  <a:srgbClr val="FFFFFF"/>
                </a:solidFill>
              </a:rPr>
              <a:t>Each Platinum or Gold sponsor can exhibit through many of the different rooms at </a:t>
            </a:r>
            <a:r>
              <a:rPr lang="en-GB" dirty="0" err="1">
                <a:solidFill>
                  <a:srgbClr val="FFFFFF"/>
                </a:solidFill>
              </a:rPr>
              <a:t>Collabdays</a:t>
            </a:r>
            <a:r>
              <a:rPr lang="en-GB" dirty="0">
                <a:solidFill>
                  <a:srgbClr val="FFFFFF"/>
                </a:solidFill>
              </a:rPr>
              <a:t>. This helps to avoid a central gathering, but also guarantees through traffic through the museums one way system to your stand.</a:t>
            </a:r>
          </a:p>
        </p:txBody>
      </p:sp>
      <p:pic>
        <p:nvPicPr>
          <p:cNvPr id="63" name="Picture 2" descr="Bletchley Park 2022">
            <a:extLst>
              <a:ext uri="{FF2B5EF4-FFF2-40B4-BE49-F238E27FC236}">
                <a16:creationId xmlns:a16="http://schemas.microsoft.com/office/drawing/2014/main" id="{212F7CF8-AC6A-437B-A932-242220F9B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85" y="818477"/>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13898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70E4-EBB5-410F-99AB-C11198A326E9}"/>
              </a:ext>
            </a:extLst>
          </p:cNvPr>
          <p:cNvSpPr>
            <a:spLocks noGrp="1"/>
          </p:cNvSpPr>
          <p:nvPr>
            <p:ph type="title"/>
          </p:nvPr>
        </p:nvSpPr>
        <p:spPr>
          <a:xfrm>
            <a:off x="4179502" y="761479"/>
            <a:ext cx="11029616" cy="622442"/>
          </a:xfrm>
        </p:spPr>
        <p:txBody>
          <a:bodyPr/>
          <a:lstStyle/>
          <a:p>
            <a:r>
              <a:rPr lang="en-GB" dirty="0"/>
              <a:t>Sponsorship options</a:t>
            </a:r>
          </a:p>
        </p:txBody>
      </p:sp>
      <p:graphicFrame>
        <p:nvGraphicFramePr>
          <p:cNvPr id="4" name="Table 4">
            <a:extLst>
              <a:ext uri="{FF2B5EF4-FFF2-40B4-BE49-F238E27FC236}">
                <a16:creationId xmlns:a16="http://schemas.microsoft.com/office/drawing/2014/main" id="{FB197E37-3574-48C7-BBED-9A6E5E00BF32}"/>
              </a:ext>
            </a:extLst>
          </p:cNvPr>
          <p:cNvGraphicFramePr>
            <a:graphicFrameLocks noGrp="1"/>
          </p:cNvGraphicFramePr>
          <p:nvPr>
            <p:ph idx="1"/>
            <p:extLst>
              <p:ext uri="{D42A27DB-BD31-4B8C-83A1-F6EECF244321}">
                <p14:modId xmlns:p14="http://schemas.microsoft.com/office/powerpoint/2010/main" val="2543296269"/>
              </p:ext>
            </p:extLst>
          </p:nvPr>
        </p:nvGraphicFramePr>
        <p:xfrm>
          <a:off x="581192" y="1497784"/>
          <a:ext cx="6648550" cy="3987290"/>
        </p:xfrm>
        <a:graphic>
          <a:graphicData uri="http://schemas.openxmlformats.org/drawingml/2006/table">
            <a:tbl>
              <a:tblPr firstRow="1" bandRow="1">
                <a:tableStyleId>{6E25E649-3F16-4E02-A733-19D2CDBF48F0}</a:tableStyleId>
              </a:tblPr>
              <a:tblGrid>
                <a:gridCol w="1329710">
                  <a:extLst>
                    <a:ext uri="{9D8B030D-6E8A-4147-A177-3AD203B41FA5}">
                      <a16:colId xmlns:a16="http://schemas.microsoft.com/office/drawing/2014/main" val="3574615293"/>
                    </a:ext>
                  </a:extLst>
                </a:gridCol>
                <a:gridCol w="1329710">
                  <a:extLst>
                    <a:ext uri="{9D8B030D-6E8A-4147-A177-3AD203B41FA5}">
                      <a16:colId xmlns:a16="http://schemas.microsoft.com/office/drawing/2014/main" val="2640193041"/>
                    </a:ext>
                  </a:extLst>
                </a:gridCol>
                <a:gridCol w="1329710">
                  <a:extLst>
                    <a:ext uri="{9D8B030D-6E8A-4147-A177-3AD203B41FA5}">
                      <a16:colId xmlns:a16="http://schemas.microsoft.com/office/drawing/2014/main" val="1921241714"/>
                    </a:ext>
                  </a:extLst>
                </a:gridCol>
                <a:gridCol w="1329710">
                  <a:extLst>
                    <a:ext uri="{9D8B030D-6E8A-4147-A177-3AD203B41FA5}">
                      <a16:colId xmlns:a16="http://schemas.microsoft.com/office/drawing/2014/main" val="4103861448"/>
                    </a:ext>
                  </a:extLst>
                </a:gridCol>
                <a:gridCol w="1329710">
                  <a:extLst>
                    <a:ext uri="{9D8B030D-6E8A-4147-A177-3AD203B41FA5}">
                      <a16:colId xmlns:a16="http://schemas.microsoft.com/office/drawing/2014/main" val="182638359"/>
                    </a:ext>
                  </a:extLst>
                </a:gridCol>
              </a:tblGrid>
              <a:tr h="465110">
                <a:tc>
                  <a:txBody>
                    <a:bodyPr/>
                    <a:lstStyle/>
                    <a:p>
                      <a:endParaRPr lang="en-GB" sz="1400" dirty="0"/>
                    </a:p>
                  </a:txBody>
                  <a:tcPr/>
                </a:tc>
                <a:tc>
                  <a:txBody>
                    <a:bodyPr/>
                    <a:lstStyle/>
                    <a:p>
                      <a:r>
                        <a:rPr lang="en-GB" sz="1400" dirty="0"/>
                        <a:t>Platinum x 2</a:t>
                      </a:r>
                    </a:p>
                  </a:txBody>
                  <a:tcPr/>
                </a:tc>
                <a:tc>
                  <a:txBody>
                    <a:bodyPr/>
                    <a:lstStyle/>
                    <a:p>
                      <a:r>
                        <a:rPr lang="en-GB" sz="1400" dirty="0"/>
                        <a:t>Gold x 4</a:t>
                      </a:r>
                    </a:p>
                  </a:txBody>
                  <a:tcPr/>
                </a:tc>
                <a:tc>
                  <a:txBody>
                    <a:bodyPr/>
                    <a:lstStyle/>
                    <a:p>
                      <a:r>
                        <a:rPr lang="en-GB" sz="1400" dirty="0"/>
                        <a:t>Silver x 4</a:t>
                      </a:r>
                    </a:p>
                  </a:txBody>
                  <a:tcPr/>
                </a:tc>
                <a:tc>
                  <a:txBody>
                    <a:bodyPr/>
                    <a:lstStyle/>
                    <a:p>
                      <a:r>
                        <a:rPr lang="en-GB" sz="1400" dirty="0"/>
                        <a:t>Online</a:t>
                      </a:r>
                    </a:p>
                  </a:txBody>
                  <a:tcPr/>
                </a:tc>
                <a:extLst>
                  <a:ext uri="{0D108BD9-81ED-4DB2-BD59-A6C34878D82A}">
                    <a16:rowId xmlns:a16="http://schemas.microsoft.com/office/drawing/2014/main" val="819480279"/>
                  </a:ext>
                </a:extLst>
              </a:tr>
              <a:tr h="588221">
                <a:tc>
                  <a:txBody>
                    <a:bodyPr/>
                    <a:lstStyle/>
                    <a:p>
                      <a:pPr rtl="0"/>
                      <a:r>
                        <a:rPr lang="en-GB" sz="1050" dirty="0"/>
                        <a:t>Booth Area</a:t>
                      </a:r>
                    </a:p>
                  </a:txBody>
                  <a:tcPr/>
                </a:tc>
                <a:tc>
                  <a:txBody>
                    <a:bodyPr/>
                    <a:lstStyle/>
                    <a:p>
                      <a:pPr rtl="0"/>
                      <a:r>
                        <a:rPr lang="en-GB" sz="1050" dirty="0"/>
                        <a:t>Prime Location 12ft wide space Table and 2  x Chairs + Electricity &amp; </a:t>
                      </a:r>
                      <a:r>
                        <a:rPr lang="en-GB" sz="1050" dirty="0" err="1"/>
                        <a:t>WiFi</a:t>
                      </a:r>
                      <a:endParaRPr lang="en-GB" sz="1050" dirty="0"/>
                    </a:p>
                  </a:txBody>
                  <a:tcPr/>
                </a:tc>
                <a:tc>
                  <a:txBody>
                    <a:bodyPr/>
                    <a:lstStyle/>
                    <a:p>
                      <a:pPr rtl="0"/>
                      <a:r>
                        <a:rPr lang="en-GB" sz="1050" dirty="0"/>
                        <a:t>6ft wide space Table and 2 x Chairs + Electricity &amp; </a:t>
                      </a:r>
                      <a:r>
                        <a:rPr lang="en-GB" sz="1050" dirty="0" err="1"/>
                        <a:t>WiFi</a:t>
                      </a:r>
                      <a:endParaRPr lang="en-GB" sz="1050" dirty="0"/>
                    </a:p>
                  </a:txBody>
                  <a:tcPr/>
                </a:tc>
                <a:tc>
                  <a:txBody>
                    <a:bodyPr/>
                    <a:lstStyle/>
                    <a:p>
                      <a:pPr rtl="0"/>
                      <a:r>
                        <a:rPr lang="en-GB" sz="1050" dirty="0"/>
                        <a:t>Table and 2 x Chairs + Electricity &amp; </a:t>
                      </a:r>
                      <a:r>
                        <a:rPr lang="en-GB" sz="1050" dirty="0" err="1"/>
                        <a:t>WiFi</a:t>
                      </a:r>
                      <a:endParaRPr lang="en-GB" sz="1050" dirty="0"/>
                    </a:p>
                  </a:txBody>
                  <a:tcPr/>
                </a:tc>
                <a:tc>
                  <a:txBody>
                    <a:bodyPr/>
                    <a:lstStyle/>
                    <a:p>
                      <a:pPr rtl="0"/>
                      <a:r>
                        <a:rPr lang="en-GB" sz="1050" dirty="0"/>
                        <a:t>N/A</a:t>
                      </a:r>
                    </a:p>
                  </a:txBody>
                  <a:tcPr/>
                </a:tc>
                <a:extLst>
                  <a:ext uri="{0D108BD9-81ED-4DB2-BD59-A6C34878D82A}">
                    <a16:rowId xmlns:a16="http://schemas.microsoft.com/office/drawing/2014/main" val="550044943"/>
                  </a:ext>
                </a:extLst>
              </a:tr>
              <a:tr h="465110">
                <a:tc>
                  <a:txBody>
                    <a:bodyPr/>
                    <a:lstStyle/>
                    <a:p>
                      <a:pPr rtl="0"/>
                      <a:r>
                        <a:rPr lang="en-GB" sz="1050" dirty="0"/>
                        <a:t>Logo on all Session Slides</a:t>
                      </a:r>
                    </a:p>
                  </a:txBody>
                  <a:tcPr/>
                </a:tc>
                <a:tc>
                  <a:txBody>
                    <a:bodyPr/>
                    <a:lstStyle/>
                    <a:p>
                      <a:pPr rtl="0"/>
                      <a:r>
                        <a:rPr lang="en-GB" sz="1050" dirty="0"/>
                        <a:t>Included</a:t>
                      </a:r>
                    </a:p>
                  </a:txBody>
                  <a:tcPr/>
                </a:tc>
                <a:tc>
                  <a:txBody>
                    <a:bodyPr/>
                    <a:lstStyle/>
                    <a:p>
                      <a:pPr rtl="0"/>
                      <a:r>
                        <a:rPr lang="en-GB" sz="1050" dirty="0"/>
                        <a:t>Included</a:t>
                      </a:r>
                    </a:p>
                  </a:txBody>
                  <a:tcPr/>
                </a:tc>
                <a:tc>
                  <a:txBody>
                    <a:bodyPr/>
                    <a:lstStyle/>
                    <a:p>
                      <a:pPr rtl="0"/>
                      <a:r>
                        <a:rPr lang="en-GB" sz="1050" dirty="0"/>
                        <a:t>Included</a:t>
                      </a:r>
                    </a:p>
                  </a:txBody>
                  <a:tcPr/>
                </a:tc>
                <a:tc>
                  <a:txBody>
                    <a:bodyPr/>
                    <a:lstStyle/>
                    <a:p>
                      <a:pPr rtl="0"/>
                      <a:endParaRPr lang="en-GB" sz="1050" dirty="0"/>
                    </a:p>
                  </a:txBody>
                  <a:tcPr/>
                </a:tc>
                <a:extLst>
                  <a:ext uri="{0D108BD9-81ED-4DB2-BD59-A6C34878D82A}">
                    <a16:rowId xmlns:a16="http://schemas.microsoft.com/office/drawing/2014/main" val="2927439537"/>
                  </a:ext>
                </a:extLst>
              </a:tr>
              <a:tr h="465110">
                <a:tc>
                  <a:txBody>
                    <a:bodyPr/>
                    <a:lstStyle/>
                    <a:p>
                      <a:pPr rtl="0"/>
                      <a:r>
                        <a:rPr lang="en-GB" sz="1050" dirty="0"/>
                        <a:t>Opt-In Attendee List</a:t>
                      </a:r>
                    </a:p>
                  </a:txBody>
                  <a:tcPr/>
                </a:tc>
                <a:tc>
                  <a:txBody>
                    <a:bodyPr/>
                    <a:lstStyle/>
                    <a:p>
                      <a:pPr rtl="0"/>
                      <a:r>
                        <a:rPr lang="en-GB" sz="1050" dirty="0"/>
                        <a:t>Included</a:t>
                      </a:r>
                    </a:p>
                  </a:txBody>
                  <a:tcPr/>
                </a:tc>
                <a:tc>
                  <a:txBody>
                    <a:bodyPr/>
                    <a:lstStyle/>
                    <a:p>
                      <a:pPr rtl="0"/>
                      <a:r>
                        <a:rPr lang="en-GB" sz="1050" dirty="0"/>
                        <a:t>Included</a:t>
                      </a:r>
                    </a:p>
                  </a:txBody>
                  <a:tcPr/>
                </a:tc>
                <a:tc>
                  <a:txBody>
                    <a:bodyPr/>
                    <a:lstStyle/>
                    <a:p>
                      <a:pPr rtl="0"/>
                      <a:endParaRPr lang="en-GB" sz="1050" dirty="0"/>
                    </a:p>
                  </a:txBody>
                  <a:tcPr/>
                </a:tc>
                <a:tc>
                  <a:txBody>
                    <a:bodyPr/>
                    <a:lstStyle/>
                    <a:p>
                      <a:pPr rtl="0"/>
                      <a:endParaRPr lang="en-GB" sz="1050" dirty="0"/>
                    </a:p>
                  </a:txBody>
                  <a:tcPr/>
                </a:tc>
                <a:extLst>
                  <a:ext uri="{0D108BD9-81ED-4DB2-BD59-A6C34878D82A}">
                    <a16:rowId xmlns:a16="http://schemas.microsoft.com/office/drawing/2014/main" val="2243281844"/>
                  </a:ext>
                </a:extLst>
              </a:tr>
              <a:tr h="465110">
                <a:tc>
                  <a:txBody>
                    <a:bodyPr/>
                    <a:lstStyle/>
                    <a:p>
                      <a:pPr rtl="0"/>
                      <a:r>
                        <a:rPr lang="en-GB" sz="1050" dirty="0"/>
                        <a:t>Logo on </a:t>
                      </a:r>
                      <a:r>
                        <a:rPr lang="en-GB" sz="1050" dirty="0" err="1"/>
                        <a:t>Collabdays</a:t>
                      </a:r>
                      <a:r>
                        <a:rPr lang="en-GB" sz="1050" dirty="0"/>
                        <a:t> Website</a:t>
                      </a:r>
                    </a:p>
                  </a:txBody>
                  <a:tcPr/>
                </a:tc>
                <a:tc>
                  <a:txBody>
                    <a:bodyPr/>
                    <a:lstStyle/>
                    <a:p>
                      <a:pPr rtl="0"/>
                      <a:r>
                        <a:rPr lang="en-GB" sz="1050" dirty="0"/>
                        <a:t>Included</a:t>
                      </a:r>
                    </a:p>
                  </a:txBody>
                  <a:tcPr/>
                </a:tc>
                <a:tc>
                  <a:txBody>
                    <a:bodyPr/>
                    <a:lstStyle/>
                    <a:p>
                      <a:pPr rtl="0"/>
                      <a:r>
                        <a:rPr lang="en-GB" sz="1050" dirty="0"/>
                        <a:t>Included</a:t>
                      </a:r>
                    </a:p>
                  </a:txBody>
                  <a:tcPr/>
                </a:tc>
                <a:tc>
                  <a:txBody>
                    <a:bodyPr/>
                    <a:lstStyle/>
                    <a:p>
                      <a:pPr rtl="0"/>
                      <a:r>
                        <a:rPr lang="en-GB" sz="1050" dirty="0"/>
                        <a:t>Included</a:t>
                      </a:r>
                    </a:p>
                  </a:txBody>
                  <a:tcPr/>
                </a:tc>
                <a:tc>
                  <a:txBody>
                    <a:bodyPr/>
                    <a:lstStyle/>
                    <a:p>
                      <a:pPr rtl="0"/>
                      <a:r>
                        <a:rPr lang="en-GB" sz="1050" dirty="0"/>
                        <a:t>Included</a:t>
                      </a:r>
                    </a:p>
                  </a:txBody>
                  <a:tcPr/>
                </a:tc>
                <a:extLst>
                  <a:ext uri="{0D108BD9-81ED-4DB2-BD59-A6C34878D82A}">
                    <a16:rowId xmlns:a16="http://schemas.microsoft.com/office/drawing/2014/main" val="4291882241"/>
                  </a:ext>
                </a:extLst>
              </a:tr>
              <a:tr h="465110">
                <a:tc>
                  <a:txBody>
                    <a:bodyPr/>
                    <a:lstStyle/>
                    <a:p>
                      <a:pPr rtl="0"/>
                      <a:r>
                        <a:rPr lang="en-GB" sz="1050" dirty="0"/>
                        <a:t>Social Media Announcements</a:t>
                      </a:r>
                    </a:p>
                  </a:txBody>
                  <a:tcPr/>
                </a:tc>
                <a:tc>
                  <a:txBody>
                    <a:bodyPr/>
                    <a:lstStyle/>
                    <a:p>
                      <a:pPr rtl="0"/>
                      <a:r>
                        <a:rPr lang="en-GB" sz="1050" dirty="0"/>
                        <a:t>4 rounds</a:t>
                      </a:r>
                    </a:p>
                  </a:txBody>
                  <a:tcPr/>
                </a:tc>
                <a:tc>
                  <a:txBody>
                    <a:bodyPr/>
                    <a:lstStyle/>
                    <a:p>
                      <a:pPr rtl="0"/>
                      <a:r>
                        <a:rPr lang="en-GB" sz="1050" dirty="0"/>
                        <a:t>2 rounds</a:t>
                      </a:r>
                    </a:p>
                  </a:txBody>
                  <a:tcPr/>
                </a:tc>
                <a:tc>
                  <a:txBody>
                    <a:bodyPr/>
                    <a:lstStyle/>
                    <a:p>
                      <a:pPr rtl="0"/>
                      <a:r>
                        <a:rPr lang="en-GB" sz="1050" dirty="0"/>
                        <a:t>2 rounds</a:t>
                      </a:r>
                    </a:p>
                  </a:txBody>
                  <a:tcPr/>
                </a:tc>
                <a:tc>
                  <a:txBody>
                    <a:bodyPr/>
                    <a:lstStyle/>
                    <a:p>
                      <a:pPr rtl="0"/>
                      <a:r>
                        <a:rPr lang="en-GB" sz="1050" dirty="0"/>
                        <a:t>1 round</a:t>
                      </a:r>
                    </a:p>
                  </a:txBody>
                  <a:tcPr/>
                </a:tc>
                <a:extLst>
                  <a:ext uri="{0D108BD9-81ED-4DB2-BD59-A6C34878D82A}">
                    <a16:rowId xmlns:a16="http://schemas.microsoft.com/office/drawing/2014/main" val="4192359983"/>
                  </a:ext>
                </a:extLst>
              </a:tr>
              <a:tr h="465110">
                <a:tc>
                  <a:txBody>
                    <a:bodyPr/>
                    <a:lstStyle/>
                    <a:p>
                      <a:pPr rtl="0"/>
                      <a:r>
                        <a:rPr lang="en-GB" sz="1050" dirty="0"/>
                        <a:t>Number of Museum Passes</a:t>
                      </a:r>
                    </a:p>
                  </a:txBody>
                  <a:tcPr/>
                </a:tc>
                <a:tc>
                  <a:txBody>
                    <a:bodyPr/>
                    <a:lstStyle/>
                    <a:p>
                      <a:pPr rtl="0"/>
                      <a:r>
                        <a:rPr lang="en-GB" sz="1050" dirty="0"/>
                        <a:t>4</a:t>
                      </a:r>
                    </a:p>
                  </a:txBody>
                  <a:tcPr/>
                </a:tc>
                <a:tc>
                  <a:txBody>
                    <a:bodyPr/>
                    <a:lstStyle/>
                    <a:p>
                      <a:pPr rtl="0"/>
                      <a:r>
                        <a:rPr lang="en-GB" sz="1050" dirty="0"/>
                        <a:t>3</a:t>
                      </a:r>
                    </a:p>
                  </a:txBody>
                  <a:tcPr/>
                </a:tc>
                <a:tc>
                  <a:txBody>
                    <a:bodyPr/>
                    <a:lstStyle/>
                    <a:p>
                      <a:pPr rtl="0"/>
                      <a:r>
                        <a:rPr lang="en-GB" sz="1050" dirty="0"/>
                        <a:t>2</a:t>
                      </a:r>
                    </a:p>
                  </a:txBody>
                  <a:tcPr/>
                </a:tc>
                <a:tc>
                  <a:txBody>
                    <a:bodyPr/>
                    <a:lstStyle/>
                    <a:p>
                      <a:pPr rtl="0"/>
                      <a:r>
                        <a:rPr lang="en-GB" sz="1050" dirty="0"/>
                        <a:t>0</a:t>
                      </a:r>
                    </a:p>
                  </a:txBody>
                  <a:tcPr/>
                </a:tc>
                <a:extLst>
                  <a:ext uri="{0D108BD9-81ED-4DB2-BD59-A6C34878D82A}">
                    <a16:rowId xmlns:a16="http://schemas.microsoft.com/office/drawing/2014/main" val="146421137"/>
                  </a:ext>
                </a:extLst>
              </a:tr>
              <a:tr h="465110">
                <a:tc>
                  <a:txBody>
                    <a:bodyPr/>
                    <a:lstStyle/>
                    <a:p>
                      <a:pPr rtl="0"/>
                      <a:r>
                        <a:rPr lang="en-GB" sz="1050" dirty="0"/>
                        <a:t>Package Price</a:t>
                      </a:r>
                    </a:p>
                  </a:txBody>
                  <a:tcPr/>
                </a:tc>
                <a:tc>
                  <a:txBody>
                    <a:bodyPr/>
                    <a:lstStyle/>
                    <a:p>
                      <a:pPr rtl="0"/>
                      <a:r>
                        <a:rPr lang="en-GB" sz="1050" dirty="0"/>
                        <a:t>£1750.00</a:t>
                      </a:r>
                    </a:p>
                  </a:txBody>
                  <a:tcPr/>
                </a:tc>
                <a:tc>
                  <a:txBody>
                    <a:bodyPr/>
                    <a:lstStyle/>
                    <a:p>
                      <a:pPr rtl="0"/>
                      <a:r>
                        <a:rPr lang="en-GB" sz="1050" dirty="0"/>
                        <a:t>£1250.00</a:t>
                      </a:r>
                    </a:p>
                  </a:txBody>
                  <a:tcPr/>
                </a:tc>
                <a:tc>
                  <a:txBody>
                    <a:bodyPr/>
                    <a:lstStyle/>
                    <a:p>
                      <a:pPr rtl="0"/>
                      <a:r>
                        <a:rPr lang="en-GB" sz="1050" dirty="0"/>
                        <a:t>£1000.00</a:t>
                      </a:r>
                    </a:p>
                  </a:txBody>
                  <a:tcPr/>
                </a:tc>
                <a:tc>
                  <a:txBody>
                    <a:bodyPr/>
                    <a:lstStyle/>
                    <a:p>
                      <a:pPr rtl="0"/>
                      <a:r>
                        <a:rPr lang="en-GB" sz="1050" dirty="0"/>
                        <a:t>£250</a:t>
                      </a:r>
                    </a:p>
                  </a:txBody>
                  <a:tcPr/>
                </a:tc>
                <a:extLst>
                  <a:ext uri="{0D108BD9-81ED-4DB2-BD59-A6C34878D82A}">
                    <a16:rowId xmlns:a16="http://schemas.microsoft.com/office/drawing/2014/main" val="3049894180"/>
                  </a:ext>
                </a:extLst>
              </a:tr>
            </a:tbl>
          </a:graphicData>
        </a:graphic>
      </p:graphicFrame>
      <p:pic>
        <p:nvPicPr>
          <p:cNvPr id="6" name="Picture 5">
            <a:extLst>
              <a:ext uri="{FF2B5EF4-FFF2-40B4-BE49-F238E27FC236}">
                <a16:creationId xmlns:a16="http://schemas.microsoft.com/office/drawing/2014/main" id="{22045866-D389-4300-9575-E847C63D636C}"/>
              </a:ext>
            </a:extLst>
          </p:cNvPr>
          <p:cNvPicPr>
            <a:picLocks noChangeAspect="1"/>
          </p:cNvPicPr>
          <p:nvPr/>
        </p:nvPicPr>
        <p:blipFill>
          <a:blip r:embed="rId2"/>
          <a:stretch>
            <a:fillRect/>
          </a:stretch>
        </p:blipFill>
        <p:spPr>
          <a:xfrm>
            <a:off x="7460481" y="1497784"/>
            <a:ext cx="4467659" cy="3151128"/>
          </a:xfrm>
          <a:prstGeom prst="rect">
            <a:avLst/>
          </a:prstGeom>
        </p:spPr>
      </p:pic>
      <p:graphicFrame>
        <p:nvGraphicFramePr>
          <p:cNvPr id="11" name="Table 4">
            <a:extLst>
              <a:ext uri="{FF2B5EF4-FFF2-40B4-BE49-F238E27FC236}">
                <a16:creationId xmlns:a16="http://schemas.microsoft.com/office/drawing/2014/main" id="{31080C94-D367-4ADD-8A2B-829FFBBF7F4C}"/>
              </a:ext>
            </a:extLst>
          </p:cNvPr>
          <p:cNvGraphicFramePr>
            <a:graphicFrameLocks/>
          </p:cNvGraphicFramePr>
          <p:nvPr>
            <p:extLst>
              <p:ext uri="{D42A27DB-BD31-4B8C-83A1-F6EECF244321}">
                <p14:modId xmlns:p14="http://schemas.microsoft.com/office/powerpoint/2010/main" val="1910046109"/>
              </p:ext>
            </p:extLst>
          </p:nvPr>
        </p:nvGraphicFramePr>
        <p:xfrm>
          <a:off x="7460481" y="4760005"/>
          <a:ext cx="4467658" cy="1946464"/>
        </p:xfrm>
        <a:graphic>
          <a:graphicData uri="http://schemas.openxmlformats.org/drawingml/2006/table">
            <a:tbl>
              <a:tblPr firstRow="1" bandRow="1">
                <a:tableStyleId>{6E25E649-3F16-4E02-A733-19D2CDBF48F0}</a:tableStyleId>
              </a:tblPr>
              <a:tblGrid>
                <a:gridCol w="2233829">
                  <a:extLst>
                    <a:ext uri="{9D8B030D-6E8A-4147-A177-3AD203B41FA5}">
                      <a16:colId xmlns:a16="http://schemas.microsoft.com/office/drawing/2014/main" val="3574615293"/>
                    </a:ext>
                  </a:extLst>
                </a:gridCol>
                <a:gridCol w="2233829">
                  <a:extLst>
                    <a:ext uri="{9D8B030D-6E8A-4147-A177-3AD203B41FA5}">
                      <a16:colId xmlns:a16="http://schemas.microsoft.com/office/drawing/2014/main" val="2640193041"/>
                    </a:ext>
                  </a:extLst>
                </a:gridCol>
              </a:tblGrid>
              <a:tr h="486616">
                <a:tc>
                  <a:txBody>
                    <a:bodyPr/>
                    <a:lstStyle/>
                    <a:p>
                      <a:r>
                        <a:rPr lang="en-GB" sz="1400" dirty="0"/>
                        <a:t>Additional Options</a:t>
                      </a:r>
                    </a:p>
                  </a:txBody>
                  <a:tcPr/>
                </a:tc>
                <a:tc>
                  <a:txBody>
                    <a:bodyPr/>
                    <a:lstStyle/>
                    <a:p>
                      <a:r>
                        <a:rPr lang="en-GB" sz="1400" dirty="0"/>
                        <a:t>Price</a:t>
                      </a:r>
                    </a:p>
                  </a:txBody>
                  <a:tcPr/>
                </a:tc>
                <a:extLst>
                  <a:ext uri="{0D108BD9-81ED-4DB2-BD59-A6C34878D82A}">
                    <a16:rowId xmlns:a16="http://schemas.microsoft.com/office/drawing/2014/main" val="819480279"/>
                  </a:ext>
                </a:extLst>
              </a:tr>
              <a:tr h="486616">
                <a:tc>
                  <a:txBody>
                    <a:bodyPr/>
                    <a:lstStyle/>
                    <a:p>
                      <a:pPr rtl="0"/>
                      <a:r>
                        <a:rPr lang="en-GB" sz="1050" dirty="0"/>
                        <a:t>Lunch Sponsor with Branded Napkins</a:t>
                      </a:r>
                    </a:p>
                  </a:txBody>
                  <a:tcPr/>
                </a:tc>
                <a:tc>
                  <a:txBody>
                    <a:bodyPr/>
                    <a:lstStyle/>
                    <a:p>
                      <a:pPr rtl="0"/>
                      <a:r>
                        <a:rPr lang="en-GB" sz="1050" dirty="0"/>
                        <a:t>£1000</a:t>
                      </a:r>
                    </a:p>
                  </a:txBody>
                  <a:tcPr/>
                </a:tc>
                <a:extLst>
                  <a:ext uri="{0D108BD9-81ED-4DB2-BD59-A6C34878D82A}">
                    <a16:rowId xmlns:a16="http://schemas.microsoft.com/office/drawing/2014/main" val="2927439537"/>
                  </a:ext>
                </a:extLst>
              </a:tr>
              <a:tr h="486616">
                <a:tc>
                  <a:txBody>
                    <a:bodyPr/>
                    <a:lstStyle/>
                    <a:p>
                      <a:pPr rtl="0"/>
                      <a:r>
                        <a:rPr lang="en-GB" sz="1050" dirty="0"/>
                        <a:t>Lanyard Logo (1 Available)</a:t>
                      </a:r>
                    </a:p>
                  </a:txBody>
                  <a:tcPr/>
                </a:tc>
                <a:tc>
                  <a:txBody>
                    <a:bodyPr/>
                    <a:lstStyle/>
                    <a:p>
                      <a:pPr rtl="0"/>
                      <a:r>
                        <a:rPr lang="en-GB" sz="1050" dirty="0"/>
                        <a:t>£500</a:t>
                      </a:r>
                    </a:p>
                  </a:txBody>
                  <a:tcPr/>
                </a:tc>
                <a:extLst>
                  <a:ext uri="{0D108BD9-81ED-4DB2-BD59-A6C34878D82A}">
                    <a16:rowId xmlns:a16="http://schemas.microsoft.com/office/drawing/2014/main" val="2243281844"/>
                  </a:ext>
                </a:extLst>
              </a:tr>
              <a:tr h="486616">
                <a:tc>
                  <a:txBody>
                    <a:bodyPr/>
                    <a:lstStyle/>
                    <a:p>
                      <a:pPr rtl="0"/>
                      <a:r>
                        <a:rPr lang="en-GB" sz="1050" dirty="0"/>
                        <a:t>Coffee/Tea Sponsor with Branded Cup Cakes</a:t>
                      </a:r>
                    </a:p>
                  </a:txBody>
                  <a:tcPr/>
                </a:tc>
                <a:tc>
                  <a:txBody>
                    <a:bodyPr/>
                    <a:lstStyle/>
                    <a:p>
                      <a:pPr rtl="0"/>
                      <a:r>
                        <a:rPr lang="en-GB" sz="1050" dirty="0"/>
                        <a:t>£500</a:t>
                      </a:r>
                    </a:p>
                  </a:txBody>
                  <a:tcPr/>
                </a:tc>
                <a:extLst>
                  <a:ext uri="{0D108BD9-81ED-4DB2-BD59-A6C34878D82A}">
                    <a16:rowId xmlns:a16="http://schemas.microsoft.com/office/drawing/2014/main" val="4291882241"/>
                  </a:ext>
                </a:extLst>
              </a:tr>
            </a:tbl>
          </a:graphicData>
        </a:graphic>
      </p:graphicFrame>
      <p:pic>
        <p:nvPicPr>
          <p:cNvPr id="12" name="Picture 2" descr="Bletchley Park 2022">
            <a:extLst>
              <a:ext uri="{FF2B5EF4-FFF2-40B4-BE49-F238E27FC236}">
                <a16:creationId xmlns:a16="http://schemas.microsoft.com/office/drawing/2014/main" id="{3EE38B03-E4F3-4DE1-9CAF-3BDB0ACBF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2" y="564771"/>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8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39EE-4A36-4CA3-94D4-F7FEA2D2411B}"/>
              </a:ext>
            </a:extLst>
          </p:cNvPr>
          <p:cNvSpPr>
            <a:spLocks noGrp="1"/>
          </p:cNvSpPr>
          <p:nvPr>
            <p:ph type="title"/>
          </p:nvPr>
        </p:nvSpPr>
        <p:spPr>
          <a:xfrm>
            <a:off x="581192" y="862271"/>
            <a:ext cx="11029616" cy="1188720"/>
          </a:xfrm>
        </p:spPr>
        <p:txBody>
          <a:bodyPr>
            <a:normAutofit/>
          </a:bodyPr>
          <a:lstStyle/>
          <a:p>
            <a:r>
              <a:rPr lang="en-US" dirty="0">
                <a:solidFill>
                  <a:schemeClr val="tx1">
                    <a:lumMod val="85000"/>
                    <a:lumOff val="15000"/>
                  </a:schemeClr>
                </a:solidFill>
              </a:rPr>
              <a:t>Plan of the Day</a:t>
            </a:r>
          </a:p>
        </p:txBody>
      </p:sp>
      <p:graphicFrame>
        <p:nvGraphicFramePr>
          <p:cNvPr id="5" name="Content Placeholder 2" descr="SmartArt timeline">
            <a:extLst>
              <a:ext uri="{FF2B5EF4-FFF2-40B4-BE49-F238E27FC236}">
                <a16:creationId xmlns:a16="http://schemas.microsoft.com/office/drawing/2014/main" id="{3482D096-AEF7-42A2-9733-8437ACF545D2}"/>
              </a:ext>
            </a:extLst>
          </p:cNvPr>
          <p:cNvGraphicFramePr>
            <a:graphicFrameLocks noGrp="1"/>
          </p:cNvGraphicFramePr>
          <p:nvPr>
            <p:ph idx="1"/>
            <p:extLst>
              <p:ext uri="{D42A27DB-BD31-4B8C-83A1-F6EECF244321}">
                <p14:modId xmlns:p14="http://schemas.microsoft.com/office/powerpoint/2010/main" val="3632901480"/>
              </p:ext>
            </p:extLst>
          </p:nvPr>
        </p:nvGraphicFramePr>
        <p:xfrm>
          <a:off x="649391" y="2050991"/>
          <a:ext cx="6973457" cy="1965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2" descr="SmartArt timeline">
            <a:extLst>
              <a:ext uri="{FF2B5EF4-FFF2-40B4-BE49-F238E27FC236}">
                <a16:creationId xmlns:a16="http://schemas.microsoft.com/office/drawing/2014/main" id="{19EE245F-8D32-45B8-81BE-DC4F7A5F4A93}"/>
              </a:ext>
            </a:extLst>
          </p:cNvPr>
          <p:cNvGraphicFramePr>
            <a:graphicFrameLocks/>
          </p:cNvGraphicFramePr>
          <p:nvPr>
            <p:extLst>
              <p:ext uri="{D42A27DB-BD31-4B8C-83A1-F6EECF244321}">
                <p14:modId xmlns:p14="http://schemas.microsoft.com/office/powerpoint/2010/main" val="4239817912"/>
              </p:ext>
            </p:extLst>
          </p:nvPr>
        </p:nvGraphicFramePr>
        <p:xfrm>
          <a:off x="649392" y="3656193"/>
          <a:ext cx="6973456" cy="22318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descr="Bletchley Park 2022">
            <a:extLst>
              <a:ext uri="{FF2B5EF4-FFF2-40B4-BE49-F238E27FC236}">
                <a16:creationId xmlns:a16="http://schemas.microsoft.com/office/drawing/2014/main" id="{C1AD6696-21AE-4A7C-A618-6656D9394A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192" y="542041"/>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09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647F0B6-DD09-4AAF-968C-239E14A3641E}"/>
              </a:ext>
            </a:extLst>
          </p:cNvPr>
          <p:cNvSpPr>
            <a:spLocks noGrp="1"/>
          </p:cNvSpPr>
          <p:nvPr>
            <p:ph type="title"/>
          </p:nvPr>
        </p:nvSpPr>
        <p:spPr>
          <a:xfrm>
            <a:off x="672280" y="944752"/>
            <a:ext cx="3259016" cy="1462692"/>
          </a:xfrm>
        </p:spPr>
        <p:txBody>
          <a:bodyPr>
            <a:normAutofit/>
          </a:bodyPr>
          <a:lstStyle/>
          <a:p>
            <a:r>
              <a:rPr lang="en-GB">
                <a:solidFill>
                  <a:srgbClr val="FFFFFF"/>
                </a:solidFill>
              </a:rPr>
              <a:t>Goals</a:t>
            </a:r>
          </a:p>
        </p:txBody>
      </p:sp>
      <p:sp>
        <p:nvSpPr>
          <p:cNvPr id="2059" name="Rectangle 205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61" name="Rectangle 206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63" name="Rectangle 206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6648F44-C814-4A55-A88E-DAE089816330}"/>
              </a:ext>
            </a:extLst>
          </p:cNvPr>
          <p:cNvSpPr>
            <a:spLocks noGrp="1"/>
          </p:cNvSpPr>
          <p:nvPr>
            <p:ph idx="1"/>
          </p:nvPr>
        </p:nvSpPr>
        <p:spPr>
          <a:xfrm>
            <a:off x="671513" y="2536031"/>
            <a:ext cx="3123783" cy="3671936"/>
          </a:xfrm>
        </p:spPr>
        <p:txBody>
          <a:bodyPr anchor="t">
            <a:normAutofit/>
          </a:bodyPr>
          <a:lstStyle/>
          <a:p>
            <a:r>
              <a:rPr lang="en-GB" dirty="0">
                <a:solidFill>
                  <a:srgbClr val="FFFFFF"/>
                </a:solidFill>
              </a:rPr>
              <a:t>140 In-Person Attendees</a:t>
            </a:r>
          </a:p>
          <a:p>
            <a:r>
              <a:rPr lang="en-GB" dirty="0">
                <a:solidFill>
                  <a:srgbClr val="FFFFFF"/>
                </a:solidFill>
              </a:rPr>
              <a:t>25 Speakers</a:t>
            </a:r>
          </a:p>
          <a:p>
            <a:r>
              <a:rPr lang="en-GB" dirty="0">
                <a:solidFill>
                  <a:srgbClr val="FFFFFF"/>
                </a:solidFill>
              </a:rPr>
              <a:t>25 Sessions</a:t>
            </a:r>
          </a:p>
          <a:p>
            <a:r>
              <a:rPr lang="en-GB" dirty="0">
                <a:solidFill>
                  <a:srgbClr val="FFFFFF"/>
                </a:solidFill>
              </a:rPr>
              <a:t>Safe Environment </a:t>
            </a:r>
          </a:p>
          <a:p>
            <a:r>
              <a:rPr lang="en-GB" dirty="0">
                <a:solidFill>
                  <a:srgbClr val="FFFFFF"/>
                </a:solidFill>
              </a:rPr>
              <a:t>£10,000 in funds raised to support the National Museum of Computing</a:t>
            </a:r>
          </a:p>
        </p:txBody>
      </p:sp>
      <p:pic>
        <p:nvPicPr>
          <p:cNvPr id="2050" name="id-6D2456E2-7F29-47F0-997C-7ED8590BDA69" descr="Image.jpeg">
            <a:extLst>
              <a:ext uri="{FF2B5EF4-FFF2-40B4-BE49-F238E27FC236}">
                <a16:creationId xmlns:a16="http://schemas.microsoft.com/office/drawing/2014/main" id="{FB2611C3-7C2D-DE93-D1AF-07B87F553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85"/>
          <a:stretch/>
        </p:blipFill>
        <p:spPr bwMode="auto">
          <a:xfrm>
            <a:off x="4241830" y="601200"/>
            <a:ext cx="7503636" cy="5789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23677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8DE5D3-1A36-4C63-A548-C890E0D01DA0}"/>
              </a:ext>
            </a:extLst>
          </p:cNvPr>
          <p:cNvPicPr>
            <a:picLocks noChangeAspect="1"/>
          </p:cNvPicPr>
          <p:nvPr/>
        </p:nvPicPr>
        <p:blipFill rotWithShape="1">
          <a:blip r:embed="rId2">
            <a:alphaModFix amt="40000"/>
          </a:blip>
          <a:srcRect t="582" b="15148"/>
          <a:stretch/>
        </p:blipFill>
        <p:spPr>
          <a:xfrm>
            <a:off x="20" y="10"/>
            <a:ext cx="12191980" cy="6857990"/>
          </a:xfrm>
          <a:prstGeom prst="rect">
            <a:avLst/>
          </a:prstGeom>
        </p:spPr>
      </p:pic>
      <p:sp>
        <p:nvSpPr>
          <p:cNvPr id="2" name="Title 1">
            <a:extLst>
              <a:ext uri="{FF2B5EF4-FFF2-40B4-BE49-F238E27FC236}">
                <a16:creationId xmlns:a16="http://schemas.microsoft.com/office/drawing/2014/main" id="{65DB5220-9997-4244-AC6B-2185E027BE2C}"/>
              </a:ext>
            </a:extLst>
          </p:cNvPr>
          <p:cNvSpPr>
            <a:spLocks noGrp="1"/>
          </p:cNvSpPr>
          <p:nvPr>
            <p:ph type="title"/>
          </p:nvPr>
        </p:nvSpPr>
        <p:spPr>
          <a:xfrm>
            <a:off x="1023870" y="702156"/>
            <a:ext cx="10144260" cy="1013800"/>
          </a:xfrm>
        </p:spPr>
        <p:txBody>
          <a:bodyPr>
            <a:normAutofit/>
          </a:bodyPr>
          <a:lstStyle/>
          <a:p>
            <a:r>
              <a:rPr lang="en-GB" dirty="0">
                <a:solidFill>
                  <a:schemeClr val="tx1"/>
                </a:solidFill>
              </a:rPr>
              <a:t>Ready to Sponsor?</a:t>
            </a:r>
          </a:p>
        </p:txBody>
      </p:sp>
      <p:sp>
        <p:nvSpPr>
          <p:cNvPr id="3" name="Content Placeholder 2">
            <a:extLst>
              <a:ext uri="{FF2B5EF4-FFF2-40B4-BE49-F238E27FC236}">
                <a16:creationId xmlns:a16="http://schemas.microsoft.com/office/drawing/2014/main" id="{3415900D-5320-47E6-AF21-A52AF7473231}"/>
              </a:ext>
            </a:extLst>
          </p:cNvPr>
          <p:cNvSpPr>
            <a:spLocks noGrp="1"/>
          </p:cNvSpPr>
          <p:nvPr>
            <p:ph idx="1"/>
          </p:nvPr>
        </p:nvSpPr>
        <p:spPr>
          <a:xfrm>
            <a:off x="965199" y="2180496"/>
            <a:ext cx="10261602" cy="3678303"/>
          </a:xfrm>
        </p:spPr>
        <p:txBody>
          <a:bodyPr>
            <a:normAutofit/>
          </a:bodyPr>
          <a:lstStyle/>
          <a:p>
            <a:r>
              <a:rPr lang="en-GB" dirty="0"/>
              <a:t>Select your sponsorship level</a:t>
            </a:r>
          </a:p>
          <a:p>
            <a:r>
              <a:rPr lang="en-GB" dirty="0"/>
              <a:t>Email: </a:t>
            </a:r>
            <a:r>
              <a:rPr lang="en-GB" dirty="0">
                <a:hlinkClick r:id="rId3"/>
              </a:rPr>
              <a:t>brett@lightningtools.com</a:t>
            </a:r>
            <a:endParaRPr lang="en-GB" dirty="0"/>
          </a:p>
          <a:p>
            <a:r>
              <a:rPr lang="en-GB" dirty="0"/>
              <a:t>Choose your stand location</a:t>
            </a:r>
          </a:p>
          <a:p>
            <a:r>
              <a:rPr lang="en-GB" dirty="0"/>
              <a:t>Sign the Sponsorship Agreement</a:t>
            </a:r>
          </a:p>
          <a:p>
            <a:r>
              <a:rPr lang="en-GB" dirty="0"/>
              <a:t>Payment of Invoice (Sponsorship benefits begin upon receipt of payment)</a:t>
            </a:r>
          </a:p>
        </p:txBody>
      </p:sp>
      <p:pic>
        <p:nvPicPr>
          <p:cNvPr id="6" name="Picture 2" descr="Bletchley Park 2022">
            <a:extLst>
              <a:ext uri="{FF2B5EF4-FFF2-40B4-BE49-F238E27FC236}">
                <a16:creationId xmlns:a16="http://schemas.microsoft.com/office/drawing/2014/main" id="{D3AABB27-A8EC-4F7A-8D4F-50BF534F3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564" y="362145"/>
            <a:ext cx="38100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920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B3242A4-1E6A-4E02-809C-4A24066EC01D}">
  <ds:schemaRefs>
    <ds:schemaRef ds:uri="http://schemas.microsoft.com/sharepoint/v3/contenttype/forms"/>
  </ds:schemaRefs>
</ds:datastoreItem>
</file>

<file path=customXml/itemProps2.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D2D995-20F0-4C14-BF62-1248AB4B484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{67F8C07B-EAFA-44F8-9DB4-93725AC4E671}tf67061901_win32</Template>
  <TotalTime>0</TotalTime>
  <Words>563</Words>
  <Application>Microsoft Office PowerPoint</Application>
  <PresentationFormat>Widescreen</PresentationFormat>
  <Paragraphs>92</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Franklin Gothic Book</vt:lpstr>
      <vt:lpstr>Franklin Gothic Demi</vt:lpstr>
      <vt:lpstr>Wingdings 2</vt:lpstr>
      <vt:lpstr>DividendVTI</vt:lpstr>
      <vt:lpstr>Bletchley Park 2022</vt:lpstr>
      <vt:lpstr>About US</vt:lpstr>
      <vt:lpstr>Collabdays offers attendees THE CHANCE to learn about Teams, SharePoint, The Power Platform and Azure</vt:lpstr>
      <vt:lpstr>The Venue – National Museum of Computing UK</vt:lpstr>
      <vt:lpstr>Sponsors</vt:lpstr>
      <vt:lpstr>Sponsorship options</vt:lpstr>
      <vt:lpstr>Plan of the Day</vt:lpstr>
      <vt:lpstr>Goals</vt:lpstr>
      <vt:lpstr>Ready to Sponsor?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Bletchley Park 2022</dc:title>
  <dc:creator>Brett Lonsdale</dc:creator>
  <cp:lastModifiedBy>Brett Lonsdale</cp:lastModifiedBy>
  <cp:revision>5</cp:revision>
  <dcterms:created xsi:type="dcterms:W3CDTF">2022-01-04T12:52:09Z</dcterms:created>
  <dcterms:modified xsi:type="dcterms:W3CDTF">2022-08-03T19:58:08Z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